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03"/>
  </p:notesMasterIdLst>
  <p:handoutMasterIdLst>
    <p:handoutMasterId r:id="rId204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81" r:id="rId170"/>
    <p:sldId id="1462" r:id="rId171"/>
    <p:sldId id="1482" r:id="rId172"/>
    <p:sldId id="1463" r:id="rId173"/>
    <p:sldId id="1464" r:id="rId174"/>
    <p:sldId id="1465" r:id="rId175"/>
    <p:sldId id="1483" r:id="rId176"/>
    <p:sldId id="1466" r:id="rId177"/>
    <p:sldId id="1467" r:id="rId178"/>
    <p:sldId id="1468" r:id="rId179"/>
    <p:sldId id="1469" r:id="rId180"/>
    <p:sldId id="1470" r:id="rId181"/>
    <p:sldId id="1472" r:id="rId182"/>
    <p:sldId id="1471" r:id="rId183"/>
    <p:sldId id="1473" r:id="rId184"/>
    <p:sldId id="1474" r:id="rId185"/>
    <p:sldId id="1475" r:id="rId186"/>
    <p:sldId id="1478" r:id="rId187"/>
    <p:sldId id="1477" r:id="rId188"/>
    <p:sldId id="1484" r:id="rId189"/>
    <p:sldId id="1476" r:id="rId190"/>
    <p:sldId id="1486" r:id="rId191"/>
    <p:sldId id="1487" r:id="rId192"/>
    <p:sldId id="1488" r:id="rId193"/>
    <p:sldId id="1489" r:id="rId194"/>
    <p:sldId id="1490" r:id="rId195"/>
    <p:sldId id="1491" r:id="rId196"/>
    <p:sldId id="1492" r:id="rId197"/>
    <p:sldId id="1493" r:id="rId198"/>
    <p:sldId id="1479" r:id="rId199"/>
    <p:sldId id="1480" r:id="rId200"/>
    <p:sldId id="1494" r:id="rId201"/>
    <p:sldId id="1495" r:id="rId202"/>
  </p:sldIdLst>
  <p:sldSz cx="10440988" cy="6858000"/>
  <p:notesSz cx="6797675" cy="9926638"/>
  <p:embeddedFontLst>
    <p:embeddedFont>
      <p:font typeface="고도 M" panose="02000503000000020004" pitchFamily="2" charset="-127"/>
      <p:regular r:id="rId205"/>
    </p:embeddedFont>
    <p:embeddedFont>
      <p:font typeface="맑은 고딕" panose="020B0503020000020004" pitchFamily="50" charset="-127"/>
      <p:regular r:id="rId206"/>
      <p:bold r:id="rId207"/>
    </p:embeddedFont>
    <p:embeddedFont>
      <p:font typeface="맑은 고딕" panose="020B0503020000020004" pitchFamily="50" charset="-127"/>
      <p:regular r:id="rId206"/>
      <p:bold r:id="rId207"/>
    </p:embeddedFont>
    <p:embeddedFont>
      <p:font typeface="Cambria Math" panose="02040503050406030204" pitchFamily="18" charset="0"/>
      <p:regular r:id="rId208"/>
    </p:embeddedFont>
    <p:embeddedFont>
      <p:font typeface="Candara" panose="020E0502030303020204" pitchFamily="34" charset="0"/>
      <p:regular r:id="rId209"/>
      <p:bold r:id="rId210"/>
      <p:italic r:id="rId211"/>
      <p:boldItalic r:id="rId212"/>
    </p:embeddedFont>
    <p:embeddedFont>
      <p:font typeface="Consolas" panose="020B0609020204030204" pitchFamily="49" charset="0"/>
      <p:regular r:id="rId213"/>
      <p:bold r:id="rId214"/>
      <p:italic r:id="rId215"/>
      <p:boldItalic r:id="rId216"/>
    </p:embeddedFont>
    <p:embeddedFont>
      <p:font typeface="Microsoft Sans Serif" panose="020B0604020202020204" pitchFamily="34" charset="0"/>
      <p:regular r:id="rId217"/>
    </p:embeddedFont>
    <p:embeddedFont>
      <p:font typeface="나눔고딕 Bold" panose="020D0804000000000000" pitchFamily="50" charset="-127"/>
      <p:bold r:id="rId21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00"/>
    <a:srgbClr val="3399FF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6601" autoAdjust="0"/>
  </p:normalViewPr>
  <p:slideViewPr>
    <p:cSldViewPr snapToGrid="0">
      <p:cViewPr varScale="1">
        <p:scale>
          <a:sx n="122" d="100"/>
          <a:sy n="122" d="100"/>
        </p:scale>
        <p:origin x="1254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font" Target="fonts/font1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1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font" Target="fonts/font2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13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font" Target="fonts/font3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14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font" Target="fonts/font4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commentAuthors" Target="commentAuthors.xml"/><Relationship Id="rId3" Type="http://schemas.openxmlformats.org/officeDocument/2006/relationships/slide" Target="slides/slide1.xml"/><Relationship Id="rId214" Type="http://schemas.openxmlformats.org/officeDocument/2006/relationships/font" Target="fonts/font10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font" Target="fonts/font5.fntdata"/><Relationship Id="rId190" Type="http://schemas.openxmlformats.org/officeDocument/2006/relationships/slide" Target="slides/slide188.xml"/><Relationship Id="rId204" Type="http://schemas.openxmlformats.org/officeDocument/2006/relationships/handoutMaster" Target="handoutMasters/handoutMaster1.xml"/><Relationship Id="rId22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6.fntdata"/><Relationship Id="rId215" Type="http://schemas.openxmlformats.org/officeDocument/2006/relationships/font" Target="fonts/font11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font" Target="fonts/font7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8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tableStyles" Target="tableStyle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30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390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85.png"/><Relationship Id="rId4" Type="http://schemas.openxmlformats.org/officeDocument/2006/relationships/image" Target="../media/image4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030.png"/><Relationship Id="rId4" Type="http://schemas.openxmlformats.org/officeDocument/2006/relationships/image" Target="../media/image4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18" Type="http://schemas.openxmlformats.org/officeDocument/2006/relationships/image" Target="../media/image511.png"/><Relationship Id="rId3" Type="http://schemas.openxmlformats.org/officeDocument/2006/relationships/image" Target="../media/image514.png"/><Relationship Id="rId21" Type="http://schemas.openxmlformats.org/officeDocument/2006/relationships/image" Target="../media/image531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23" Type="http://schemas.openxmlformats.org/officeDocument/2006/relationships/image" Target="../media/image533.png"/><Relationship Id="rId10" Type="http://schemas.openxmlformats.org/officeDocument/2006/relationships/image" Target="../media/image521.png"/><Relationship Id="rId19" Type="http://schemas.openxmlformats.org/officeDocument/2006/relationships/image" Target="../media/image529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Relationship Id="rId22" Type="http://schemas.openxmlformats.org/officeDocument/2006/relationships/image" Target="../media/image5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0.png"/><Relationship Id="rId5" Type="http://schemas.openxmlformats.org/officeDocument/2006/relationships/image" Target="../media/image5370.png"/><Relationship Id="rId4" Type="http://schemas.openxmlformats.org/officeDocument/2006/relationships/image" Target="../media/image5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1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0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33" Type="http://schemas.openxmlformats.org/officeDocument/2006/relationships/image" Target="../media/image24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32" Type="http://schemas.openxmlformats.org/officeDocument/2006/relationships/image" Target="../media/image241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Relationship Id="rId8" Type="http://schemas.openxmlformats.org/officeDocument/2006/relationships/image" Target="../media/image2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0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18" Type="http://schemas.openxmlformats.org/officeDocument/2006/relationships/image" Target="../media/image373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1.png"/><Relationship Id="rId4" Type="http://schemas.openxmlformats.org/officeDocument/2006/relationships/image" Target="../media/image3470.png"/><Relationship Id="rId9" Type="http://schemas.openxmlformats.org/officeDocument/2006/relationships/image" Target="../media/image369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0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0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</p:cNvCxnSpPr>
          <p:nvPr/>
        </p:nvCxnSpPr>
        <p:spPr>
          <a:xfrm flipV="1">
            <a:off x="8030886" y="3907692"/>
            <a:ext cx="517511" cy="206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090842" y="4775318"/>
            <a:ext cx="445280" cy="219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94" y="299562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285218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5050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179118" y="4686872"/>
            <a:ext cx="371385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3222479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/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0CC49A-D12E-4E68-85D0-BFC1C811F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3675018"/>
                <a:ext cx="817019" cy="369332"/>
              </a:xfrm>
              <a:prstGeom prst="rect">
                <a:avLst/>
              </a:prstGeom>
              <a:blipFill>
                <a:blip r:embed="rId18"/>
                <a:stretch>
                  <a:fillRect l="-29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/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5B7A579-3CCF-44AD-B8B9-F3C13FCE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08" y="2911723"/>
                <a:ext cx="1200521" cy="369332"/>
              </a:xfrm>
              <a:prstGeom prst="rect">
                <a:avLst/>
              </a:prstGeom>
              <a:blipFill>
                <a:blip r:embed="rId19"/>
                <a:stretch>
                  <a:fillRect l="-406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/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AEDBF-00E7-4D7D-A622-8D2C277A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1" y="3636358"/>
                <a:ext cx="817019" cy="369332"/>
              </a:xfrm>
              <a:prstGeom prst="rect">
                <a:avLst/>
              </a:prstGeom>
              <a:blipFill>
                <a:blip r:embed="rId20"/>
                <a:stretch>
                  <a:fillRect l="-2985" r="-746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/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𝑠𝑒𝑙𝑓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87F74B-18E4-4BF6-A464-0B4C6763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40" y="5431671"/>
                <a:ext cx="2133533" cy="369332"/>
              </a:xfrm>
              <a:prstGeom prst="rect">
                <a:avLst/>
              </a:prstGeom>
              <a:blipFill>
                <a:blip r:embed="rId21"/>
                <a:stretch>
                  <a:fillRect l="-2286" r="-57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/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253A02-6596-42FC-9EB7-0030652D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769" y="3636418"/>
                <a:ext cx="1273105" cy="369332"/>
              </a:xfrm>
              <a:prstGeom prst="rect">
                <a:avLst/>
              </a:prstGeom>
              <a:blipFill>
                <a:blip r:embed="rId22"/>
                <a:stretch>
                  <a:fillRect l="-1442" r="-481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/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A20E8C-F05F-47B9-B264-F8FA9D4EB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9" y="3675018"/>
                <a:ext cx="520655" cy="369332"/>
              </a:xfrm>
              <a:prstGeom prst="rect">
                <a:avLst/>
              </a:prstGeom>
              <a:blipFill>
                <a:blip r:embed="rId23"/>
                <a:stretch>
                  <a:fillRect l="-4706" r="-352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0" y="807181"/>
            <a:ext cx="6150707" cy="60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8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478954" y="1184366"/>
            <a:ext cx="2029319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478954" y="1586003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478954" y="1987640"/>
            <a:ext cx="2029319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1520199" y="480561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1798874" y="480561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2077549" y="480561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1520199" y="508428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1798874" y="508428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2077549" y="508428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1520199" y="536296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1798874" y="536296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2077549" y="536296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1520199" y="564163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1798874" y="564163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2077549" y="564163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1520199" y="592031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1798874" y="592030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2077549" y="592030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29333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321203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349070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29333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321203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349070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29333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321203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349070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3769383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3769383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3769383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4048058" y="5140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4048058" y="541956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4048058" y="569823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1536056" y="631219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3630BA-33AD-41DC-8B12-F71F4E29A411}"/>
              </a:ext>
            </a:extLst>
          </p:cNvPr>
          <p:cNvSpPr txBox="1"/>
          <p:nvPr/>
        </p:nvSpPr>
        <p:spPr>
          <a:xfrm>
            <a:off x="7672248" y="2513981"/>
            <a:ext cx="41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645D2A2-0622-48A2-A373-58344D119E98}"/>
              </a:ext>
            </a:extLst>
          </p:cNvPr>
          <p:cNvSpPr/>
          <p:nvPr/>
        </p:nvSpPr>
        <p:spPr>
          <a:xfrm>
            <a:off x="94228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D1B5C36-635B-46D2-A6AD-3D38A3BD7003}"/>
              </a:ext>
            </a:extLst>
          </p:cNvPr>
          <p:cNvSpPr/>
          <p:nvPr/>
        </p:nvSpPr>
        <p:spPr>
          <a:xfrm>
            <a:off x="970156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3D0A79-B3FB-4501-AC5F-8E90E2E25E6B}"/>
              </a:ext>
            </a:extLst>
          </p:cNvPr>
          <p:cNvSpPr/>
          <p:nvPr/>
        </p:nvSpPr>
        <p:spPr>
          <a:xfrm>
            <a:off x="998024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1DE320B-A1F4-426A-87F4-26A1008CC642}"/>
              </a:ext>
            </a:extLst>
          </p:cNvPr>
          <p:cNvSpPr/>
          <p:nvPr/>
        </p:nvSpPr>
        <p:spPr>
          <a:xfrm>
            <a:off x="94228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44F490-2671-4FC2-B54B-E01C9B1C2B85}"/>
              </a:ext>
            </a:extLst>
          </p:cNvPr>
          <p:cNvSpPr/>
          <p:nvPr/>
        </p:nvSpPr>
        <p:spPr>
          <a:xfrm>
            <a:off x="970156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2DDFDA1-EE6A-4E21-905E-49CFB74EC72E}"/>
              </a:ext>
            </a:extLst>
          </p:cNvPr>
          <p:cNvSpPr/>
          <p:nvPr/>
        </p:nvSpPr>
        <p:spPr>
          <a:xfrm>
            <a:off x="998024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961B1C-2C9A-4C39-8F37-F56801CD1E54}"/>
              </a:ext>
            </a:extLst>
          </p:cNvPr>
          <p:cNvSpPr/>
          <p:nvPr/>
        </p:nvSpPr>
        <p:spPr>
          <a:xfrm>
            <a:off x="94228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42C4E7-307F-479A-B647-F10F99AEDBA4}"/>
              </a:ext>
            </a:extLst>
          </p:cNvPr>
          <p:cNvSpPr/>
          <p:nvPr/>
        </p:nvSpPr>
        <p:spPr>
          <a:xfrm>
            <a:off x="970156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AF0FA6A-C168-4DC7-BF13-6DDCA4D494C5}"/>
              </a:ext>
            </a:extLst>
          </p:cNvPr>
          <p:cNvSpPr/>
          <p:nvPr/>
        </p:nvSpPr>
        <p:spPr>
          <a:xfrm>
            <a:off x="998024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458700-9DD7-41FF-B56E-1FF433A190E6}"/>
              </a:ext>
            </a:extLst>
          </p:cNvPr>
          <p:cNvSpPr/>
          <p:nvPr/>
        </p:nvSpPr>
        <p:spPr>
          <a:xfrm>
            <a:off x="10258917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89BD8F3-00C1-4871-8CB2-4A7AC167B036}"/>
              </a:ext>
            </a:extLst>
          </p:cNvPr>
          <p:cNvSpPr/>
          <p:nvPr/>
        </p:nvSpPr>
        <p:spPr>
          <a:xfrm>
            <a:off x="10258917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D8FFF5D-BFA7-4B6B-8127-11D8966F80EA}"/>
              </a:ext>
            </a:extLst>
          </p:cNvPr>
          <p:cNvSpPr/>
          <p:nvPr/>
        </p:nvSpPr>
        <p:spPr>
          <a:xfrm>
            <a:off x="10258917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C9B234-517B-4D5D-B37C-63422F48B5DE}"/>
              </a:ext>
            </a:extLst>
          </p:cNvPr>
          <p:cNvSpPr/>
          <p:nvPr/>
        </p:nvSpPr>
        <p:spPr>
          <a:xfrm>
            <a:off x="10537592" y="297564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92D83B-5749-49C9-BB40-F79A2D332842}"/>
              </a:ext>
            </a:extLst>
          </p:cNvPr>
          <p:cNvSpPr/>
          <p:nvPr/>
        </p:nvSpPr>
        <p:spPr>
          <a:xfrm>
            <a:off x="10537592" y="325432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C4C7FFD-F0D6-4B32-9E75-2ECC86A48575}"/>
              </a:ext>
            </a:extLst>
          </p:cNvPr>
          <p:cNvSpPr/>
          <p:nvPr/>
        </p:nvSpPr>
        <p:spPr>
          <a:xfrm>
            <a:off x="10537592" y="353299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51956B-7DCF-4EA4-99FE-8E370C20145F}"/>
              </a:ext>
            </a:extLst>
          </p:cNvPr>
          <p:cNvSpPr/>
          <p:nvPr/>
        </p:nvSpPr>
        <p:spPr>
          <a:xfrm>
            <a:off x="94228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590203-0197-40DC-8C7C-ECE0650C3EB3}"/>
              </a:ext>
            </a:extLst>
          </p:cNvPr>
          <p:cNvSpPr/>
          <p:nvPr/>
        </p:nvSpPr>
        <p:spPr>
          <a:xfrm>
            <a:off x="970156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5AB0D-7BFF-40A6-89BD-6BA602126B5C}"/>
              </a:ext>
            </a:extLst>
          </p:cNvPr>
          <p:cNvSpPr/>
          <p:nvPr/>
        </p:nvSpPr>
        <p:spPr>
          <a:xfrm>
            <a:off x="998024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61308C5-2760-4A66-8D90-E14A883C1A95}"/>
              </a:ext>
            </a:extLst>
          </p:cNvPr>
          <p:cNvSpPr/>
          <p:nvPr/>
        </p:nvSpPr>
        <p:spPr>
          <a:xfrm>
            <a:off x="94228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B2FDFF7-F377-4FDB-B379-ACC4FDFC2E77}"/>
              </a:ext>
            </a:extLst>
          </p:cNvPr>
          <p:cNvSpPr/>
          <p:nvPr/>
        </p:nvSpPr>
        <p:spPr>
          <a:xfrm>
            <a:off x="970156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4CF6FA-03E4-4525-9884-00E886D0201A}"/>
              </a:ext>
            </a:extLst>
          </p:cNvPr>
          <p:cNvSpPr/>
          <p:nvPr/>
        </p:nvSpPr>
        <p:spPr>
          <a:xfrm>
            <a:off x="998024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0672AD8-504D-4774-B793-D7CC9ED5FDC9}"/>
              </a:ext>
            </a:extLst>
          </p:cNvPr>
          <p:cNvSpPr/>
          <p:nvPr/>
        </p:nvSpPr>
        <p:spPr>
          <a:xfrm>
            <a:off x="10258917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7800291-73D3-43E3-A99C-145BF5BCBDEB}"/>
              </a:ext>
            </a:extLst>
          </p:cNvPr>
          <p:cNvSpPr/>
          <p:nvPr/>
        </p:nvSpPr>
        <p:spPr>
          <a:xfrm>
            <a:off x="10258917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23065FA-577F-4CF2-B799-0389C614E552}"/>
              </a:ext>
            </a:extLst>
          </p:cNvPr>
          <p:cNvSpPr/>
          <p:nvPr/>
        </p:nvSpPr>
        <p:spPr>
          <a:xfrm>
            <a:off x="10537592" y="380957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9693B5A-5992-4046-B36B-CEF76E6EAED9}"/>
              </a:ext>
            </a:extLst>
          </p:cNvPr>
          <p:cNvSpPr/>
          <p:nvPr/>
        </p:nvSpPr>
        <p:spPr>
          <a:xfrm>
            <a:off x="10537592" y="409293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79D857-0472-46C6-96CC-42846C643EC2}"/>
              </a:ext>
            </a:extLst>
          </p:cNvPr>
          <p:cNvSpPr txBox="1"/>
          <p:nvPr/>
        </p:nvSpPr>
        <p:spPr>
          <a:xfrm>
            <a:off x="10331642" y="2461448"/>
            <a:ext cx="109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0012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41624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831197" y="165221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0012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41624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831197" y="208677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0012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41624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831197" y="252134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48210" y="20697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5586413" y="2712882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30544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07401" y="5448876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:(31,28),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599171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0055D-73B6-46FC-8037-C4FE1C563680}"/>
              </a:ext>
            </a:extLst>
          </p:cNvPr>
          <p:cNvSpPr txBox="1"/>
          <p:nvPr/>
        </p:nvSpPr>
        <p:spPr>
          <a:xfrm>
            <a:off x="526834" y="463102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D341CD-E2E3-46CE-BCD1-27B7F18F027C}"/>
              </a:ext>
            </a:extLst>
          </p:cNvPr>
          <p:cNvSpPr txBox="1"/>
          <p:nvPr/>
        </p:nvSpPr>
        <p:spPr>
          <a:xfrm>
            <a:off x="3669220" y="46523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3,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8FEEAB-3DF8-477D-8FF8-F7414C8762F5}"/>
              </a:ext>
            </a:extLst>
          </p:cNvPr>
          <p:cNvSpPr txBox="1"/>
          <p:nvPr/>
        </p:nvSpPr>
        <p:spPr>
          <a:xfrm>
            <a:off x="6708505" y="461812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879356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566" y="50270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625249" y="1501108"/>
            <a:ext cx="81977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625249" y="103944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40301" y="331989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1971923" y="4796022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878211" y="4888795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766399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88253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648249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23748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42921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799563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447305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172213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16359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41267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113969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57327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209585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84677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940531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215623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99619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71616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2004947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748305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100563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75655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831509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106601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61837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405195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57453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4032545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88399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63491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BC2D52-B69A-448E-82A3-78B1E9ECEE3C}"/>
              </a:ext>
            </a:extLst>
          </p:cNvPr>
          <p:cNvSpPr txBox="1"/>
          <p:nvPr/>
        </p:nvSpPr>
        <p:spPr>
          <a:xfrm>
            <a:off x="1630185" y="40062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C86E81A-9478-41CE-9024-539E9B4DB86A}"/>
              </a:ext>
            </a:extLst>
          </p:cNvPr>
          <p:cNvSpPr txBox="1"/>
          <p:nvPr/>
        </p:nvSpPr>
        <p:spPr>
          <a:xfrm>
            <a:off x="-1060478" y="40073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A4D0712-FF14-4073-857B-3DC4BE9FBD9B}"/>
              </a:ext>
            </a:extLst>
          </p:cNvPr>
          <p:cNvSpPr txBox="1"/>
          <p:nvPr/>
        </p:nvSpPr>
        <p:spPr>
          <a:xfrm>
            <a:off x="4037597" y="650725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(N*OH*OW=4, C*FH*FW=4)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E641E2E-6317-4F2F-A634-107F5916A2B7}"/>
              </a:ext>
            </a:extLst>
          </p:cNvPr>
          <p:cNvSpPr txBox="1"/>
          <p:nvPr/>
        </p:nvSpPr>
        <p:spPr>
          <a:xfrm>
            <a:off x="7749766" y="650608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(C*FH*FW=4, FN=1)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181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981285" y="816955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col[:, :, 1, 1, :, :] = img[:,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1:3:1,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1:3:1]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107049" y="661398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94885" y="3591170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1971923" y="4796022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878211" y="4888795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766399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88253" y="5003198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648249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23748" y="512615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42921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799563" y="522035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447305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172213" y="5308822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16359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41267" y="5300284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113969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57327" y="524312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209585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84677" y="533159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940531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215623" y="532305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99619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71616" y="5132749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2004947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748305" y="5226941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100563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75655" y="5315412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831509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106601" y="5306874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61837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405195" y="5249714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57453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4032545" y="5338185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88399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63491" y="5329647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981285" y="816955"/>
            <a:ext cx="9605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238083" y="730595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742838" y="5286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8158901" y="357285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241BC-92DC-4D99-ACB2-83EDA95E10D6}"/>
              </a:ext>
            </a:extLst>
          </p:cNvPr>
          <p:cNvSpPr/>
          <p:nvPr/>
        </p:nvSpPr>
        <p:spPr>
          <a:xfrm>
            <a:off x="-2028335" y="2581386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89BECB-F10D-437B-82BF-2B7A298FCE24}"/>
              </a:ext>
            </a:extLst>
          </p:cNvPr>
          <p:cNvSpPr/>
          <p:nvPr/>
        </p:nvSpPr>
        <p:spPr>
          <a:xfrm>
            <a:off x="-1934623" y="2674159"/>
            <a:ext cx="7364611" cy="15040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28274AB-BF74-4665-A0D6-FD5B9152C88E}"/>
              </a:ext>
            </a:extLst>
          </p:cNvPr>
          <p:cNvSpPr/>
          <p:nvPr/>
        </p:nvSpPr>
        <p:spPr>
          <a:xfrm>
            <a:off x="-1822811" y="2788562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B59D4DC-08C9-4456-9651-DCDB635E6995}"/>
              </a:ext>
            </a:extLst>
          </p:cNvPr>
          <p:cNvSpPr/>
          <p:nvPr/>
        </p:nvSpPr>
        <p:spPr>
          <a:xfrm>
            <a:off x="1731841" y="2788562"/>
            <a:ext cx="3554653" cy="13124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B325EDA-6C91-43CD-91E6-248D4EE011EF}"/>
              </a:ext>
            </a:extLst>
          </p:cNvPr>
          <p:cNvSpPr/>
          <p:nvPr/>
        </p:nvSpPr>
        <p:spPr>
          <a:xfrm>
            <a:off x="-1704661" y="291152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E86FE5-BA53-4B2B-A1E6-ADAC516E7E26}"/>
              </a:ext>
            </a:extLst>
          </p:cNvPr>
          <p:cNvSpPr/>
          <p:nvPr/>
        </p:nvSpPr>
        <p:spPr>
          <a:xfrm>
            <a:off x="-32664" y="291152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37E79A6-CA6A-4B84-BDD3-AE49426A6BE3}"/>
              </a:ext>
            </a:extLst>
          </p:cNvPr>
          <p:cNvSpPr/>
          <p:nvPr/>
        </p:nvSpPr>
        <p:spPr>
          <a:xfrm>
            <a:off x="-1599333" y="300571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C59A944-7604-404C-9700-B433574FAC2C}"/>
              </a:ext>
            </a:extLst>
          </p:cNvPr>
          <p:cNvSpPr/>
          <p:nvPr/>
        </p:nvSpPr>
        <p:spPr>
          <a:xfrm>
            <a:off x="-855975" y="300571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4A9EFC9-A55D-43C3-8AFF-3622E391B703}"/>
              </a:ext>
            </a:extLst>
          </p:cNvPr>
          <p:cNvSpPr/>
          <p:nvPr/>
        </p:nvSpPr>
        <p:spPr>
          <a:xfrm>
            <a:off x="-1503717" y="3094186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0A62548-81C6-443D-9EB9-D0CD956F79FC}"/>
              </a:ext>
            </a:extLst>
          </p:cNvPr>
          <p:cNvSpPr/>
          <p:nvPr/>
        </p:nvSpPr>
        <p:spPr>
          <a:xfrm>
            <a:off x="-1228625" y="3094186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9F54019-0E34-4DC9-9988-F1B6237AFB7D}"/>
              </a:ext>
            </a:extLst>
          </p:cNvPr>
          <p:cNvSpPr/>
          <p:nvPr/>
        </p:nvSpPr>
        <p:spPr>
          <a:xfrm>
            <a:off x="-772771" y="3085648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9875AB-C934-4404-911C-445188FE992B}"/>
              </a:ext>
            </a:extLst>
          </p:cNvPr>
          <p:cNvSpPr/>
          <p:nvPr/>
        </p:nvSpPr>
        <p:spPr>
          <a:xfrm>
            <a:off x="-497679" y="3085648"/>
            <a:ext cx="280144" cy="7182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829E641-D42A-4A3D-99C8-5A2A07FA056E}"/>
              </a:ext>
            </a:extLst>
          </p:cNvPr>
          <p:cNvSpPr/>
          <p:nvPr/>
        </p:nvSpPr>
        <p:spPr>
          <a:xfrm>
            <a:off x="57557" y="302848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F629E2-5171-493E-BD40-026DE7157B36}"/>
              </a:ext>
            </a:extLst>
          </p:cNvPr>
          <p:cNvSpPr/>
          <p:nvPr/>
        </p:nvSpPr>
        <p:spPr>
          <a:xfrm>
            <a:off x="800915" y="302848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6F82A57-DEDD-418A-9E18-2FBAF72DE2E9}"/>
              </a:ext>
            </a:extLst>
          </p:cNvPr>
          <p:cNvSpPr/>
          <p:nvPr/>
        </p:nvSpPr>
        <p:spPr>
          <a:xfrm>
            <a:off x="153173" y="311695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A07F0F5-5184-44C2-9834-6BC50230A5FB}"/>
              </a:ext>
            </a:extLst>
          </p:cNvPr>
          <p:cNvSpPr/>
          <p:nvPr/>
        </p:nvSpPr>
        <p:spPr>
          <a:xfrm>
            <a:off x="428265" y="311695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2F9272-4A8B-4721-8793-8196CD84EE8C}"/>
              </a:ext>
            </a:extLst>
          </p:cNvPr>
          <p:cNvSpPr/>
          <p:nvPr/>
        </p:nvSpPr>
        <p:spPr>
          <a:xfrm>
            <a:off x="884119" y="310842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C17D906-AE6C-4136-98BF-E1ED4BAD9D71}"/>
              </a:ext>
            </a:extLst>
          </p:cNvPr>
          <p:cNvSpPr/>
          <p:nvPr/>
        </p:nvSpPr>
        <p:spPr>
          <a:xfrm>
            <a:off x="1159211" y="310842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D0C6EA-06EB-4633-909C-08953E063BB3}"/>
              </a:ext>
            </a:extLst>
          </p:cNvPr>
          <p:cNvSpPr/>
          <p:nvPr/>
        </p:nvSpPr>
        <p:spPr>
          <a:xfrm>
            <a:off x="1843207" y="291811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DB7227C-7C4C-419D-BD4A-E82D5DAB333E}"/>
              </a:ext>
            </a:extLst>
          </p:cNvPr>
          <p:cNvSpPr/>
          <p:nvPr/>
        </p:nvSpPr>
        <p:spPr>
          <a:xfrm>
            <a:off x="3515204" y="2918113"/>
            <a:ext cx="1671998" cy="1072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76DDA98-8B42-4B9E-8E1B-56B9F231290D}"/>
              </a:ext>
            </a:extLst>
          </p:cNvPr>
          <p:cNvSpPr/>
          <p:nvPr/>
        </p:nvSpPr>
        <p:spPr>
          <a:xfrm>
            <a:off x="1948535" y="301230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8C6F7B3-BDEE-4C19-8E92-64B42A999042}"/>
              </a:ext>
            </a:extLst>
          </p:cNvPr>
          <p:cNvSpPr/>
          <p:nvPr/>
        </p:nvSpPr>
        <p:spPr>
          <a:xfrm>
            <a:off x="2691893" y="3012305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4C31557-4A45-493B-9C10-F73B58D6568F}"/>
              </a:ext>
            </a:extLst>
          </p:cNvPr>
          <p:cNvSpPr/>
          <p:nvPr/>
        </p:nvSpPr>
        <p:spPr>
          <a:xfrm>
            <a:off x="2044151" y="3100776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59EBEE-5631-40EF-95A0-1E493DDFEF02}"/>
              </a:ext>
            </a:extLst>
          </p:cNvPr>
          <p:cNvSpPr/>
          <p:nvPr/>
        </p:nvSpPr>
        <p:spPr>
          <a:xfrm>
            <a:off x="2319243" y="3100776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30359C-8AB0-458C-B95F-38973DBF4D65}"/>
              </a:ext>
            </a:extLst>
          </p:cNvPr>
          <p:cNvSpPr/>
          <p:nvPr/>
        </p:nvSpPr>
        <p:spPr>
          <a:xfrm>
            <a:off x="2775097" y="3092238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37252A5-34FB-426D-8FD6-1DC2AB4A9294}"/>
              </a:ext>
            </a:extLst>
          </p:cNvPr>
          <p:cNvSpPr/>
          <p:nvPr/>
        </p:nvSpPr>
        <p:spPr>
          <a:xfrm>
            <a:off x="3050189" y="3092238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36AC1DB-EF6E-4AFF-A404-6B3D73393FE6}"/>
              </a:ext>
            </a:extLst>
          </p:cNvPr>
          <p:cNvSpPr/>
          <p:nvPr/>
        </p:nvSpPr>
        <p:spPr>
          <a:xfrm>
            <a:off x="3605425" y="303507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1E7FF-EFBD-4252-A8C7-A337C7F0EFD6}"/>
              </a:ext>
            </a:extLst>
          </p:cNvPr>
          <p:cNvSpPr/>
          <p:nvPr/>
        </p:nvSpPr>
        <p:spPr>
          <a:xfrm>
            <a:off x="4348783" y="3035078"/>
            <a:ext cx="737081" cy="8781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588FBE6-9C11-48FA-837C-621963800DE3}"/>
              </a:ext>
            </a:extLst>
          </p:cNvPr>
          <p:cNvSpPr/>
          <p:nvPr/>
        </p:nvSpPr>
        <p:spPr>
          <a:xfrm>
            <a:off x="3701041" y="312354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A26785C-0160-4827-A052-119FA17A464B}"/>
              </a:ext>
            </a:extLst>
          </p:cNvPr>
          <p:cNvSpPr/>
          <p:nvPr/>
        </p:nvSpPr>
        <p:spPr>
          <a:xfrm>
            <a:off x="3976133" y="3123549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C504988-B5E8-4A49-8ED9-9EDEE935E71C}"/>
              </a:ext>
            </a:extLst>
          </p:cNvPr>
          <p:cNvSpPr/>
          <p:nvPr/>
        </p:nvSpPr>
        <p:spPr>
          <a:xfrm>
            <a:off x="4431987" y="311501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F50E78D-FB90-4689-89C5-EA9058F14D8E}"/>
              </a:ext>
            </a:extLst>
          </p:cNvPr>
          <p:cNvSpPr/>
          <p:nvPr/>
        </p:nvSpPr>
        <p:spPr>
          <a:xfrm>
            <a:off x="4707079" y="3115011"/>
            <a:ext cx="280144" cy="7182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D1763A-917A-4C72-900D-200776FB1373}"/>
              </a:ext>
            </a:extLst>
          </p:cNvPr>
          <p:cNvSpPr txBox="1"/>
          <p:nvPr/>
        </p:nvSpPr>
        <p:spPr>
          <a:xfrm>
            <a:off x="-1104772" y="148795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(1, 1, 2, 2, 2, 2)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9446044-E6FA-4697-984E-6D338D143664}"/>
              </a:ext>
            </a:extLst>
          </p:cNvPr>
          <p:cNvSpPr txBox="1"/>
          <p:nvPr/>
        </p:nvSpPr>
        <p:spPr>
          <a:xfrm>
            <a:off x="-1081024" y="20847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(1, 2, 2, 1, 2, 2)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0BD9C3-F2CC-4A9B-98D9-5785972609CA}"/>
              </a:ext>
            </a:extLst>
          </p:cNvPr>
          <p:cNvCxnSpPr/>
          <p:nvPr/>
        </p:nvCxnSpPr>
        <p:spPr>
          <a:xfrm>
            <a:off x="-755115" y="1838860"/>
            <a:ext cx="0" cy="3417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2CFBFEE-02A1-4A64-9CD0-2ABD52EA66CF}"/>
              </a:ext>
            </a:extLst>
          </p:cNvPr>
          <p:cNvCxnSpPr>
            <a:cxnSpLocks/>
          </p:cNvCxnSpPr>
          <p:nvPr/>
        </p:nvCxnSpPr>
        <p:spPr>
          <a:xfrm flipH="1">
            <a:off x="-248121" y="1857298"/>
            <a:ext cx="1516836" cy="3233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9420789C-785C-48EB-9D61-1E8B43DAB55F}"/>
              </a:ext>
            </a:extLst>
          </p:cNvPr>
          <p:cNvCxnSpPr>
            <a:cxnSpLocks/>
          </p:cNvCxnSpPr>
          <p:nvPr/>
        </p:nvCxnSpPr>
        <p:spPr>
          <a:xfrm flipH="1">
            <a:off x="250923" y="1855530"/>
            <a:ext cx="1475814" cy="3458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E10F9CA-9EA5-47F8-AF52-9F2A0C5BC57B}"/>
              </a:ext>
            </a:extLst>
          </p:cNvPr>
          <p:cNvCxnSpPr>
            <a:cxnSpLocks/>
          </p:cNvCxnSpPr>
          <p:nvPr/>
        </p:nvCxnSpPr>
        <p:spPr>
          <a:xfrm>
            <a:off x="-253722" y="1927311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53726A8-3151-47C0-8FF9-27791429096D}"/>
              </a:ext>
            </a:extLst>
          </p:cNvPr>
          <p:cNvCxnSpPr>
            <a:cxnSpLocks/>
          </p:cNvCxnSpPr>
          <p:nvPr/>
        </p:nvCxnSpPr>
        <p:spPr>
          <a:xfrm>
            <a:off x="240226" y="1927311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840AAB3A-9BAE-4F22-A687-6949E703CFF9}"/>
              </a:ext>
            </a:extLst>
          </p:cNvPr>
          <p:cNvCxnSpPr>
            <a:cxnSpLocks/>
          </p:cNvCxnSpPr>
          <p:nvPr/>
        </p:nvCxnSpPr>
        <p:spPr>
          <a:xfrm>
            <a:off x="748385" y="1888700"/>
            <a:ext cx="990229" cy="2740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CD68E1-FD62-4DBC-863A-C307C8F0ED32}"/>
              </a:ext>
            </a:extLst>
          </p:cNvPr>
          <p:cNvSpPr/>
          <p:nvPr/>
        </p:nvSpPr>
        <p:spPr>
          <a:xfrm>
            <a:off x="-2028335" y="4522655"/>
            <a:ext cx="7550830" cy="17001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D3BB7E4-D07E-4B4E-AF75-6A07BF1EE3CC}"/>
              </a:ext>
            </a:extLst>
          </p:cNvPr>
          <p:cNvSpPr/>
          <p:nvPr/>
        </p:nvSpPr>
        <p:spPr>
          <a:xfrm>
            <a:off x="-1938854" y="4611139"/>
            <a:ext cx="3684421" cy="1551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8C4D329-C5CE-4130-A346-CF1940C8A4BA}"/>
              </a:ext>
            </a:extLst>
          </p:cNvPr>
          <p:cNvSpPr/>
          <p:nvPr/>
        </p:nvSpPr>
        <p:spPr>
          <a:xfrm>
            <a:off x="1745567" y="4611139"/>
            <a:ext cx="3684421" cy="1551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FF654F9-AAE6-4D63-A439-D77AC357477E}"/>
              </a:ext>
            </a:extLst>
          </p:cNvPr>
          <p:cNvSpPr/>
          <p:nvPr/>
        </p:nvSpPr>
        <p:spPr>
          <a:xfrm>
            <a:off x="-1849374" y="4671727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87EFC8-4A16-4594-BBD9-4CD2FB9C47CA}"/>
              </a:ext>
            </a:extLst>
          </p:cNvPr>
          <p:cNvSpPr/>
          <p:nvPr/>
        </p:nvSpPr>
        <p:spPr>
          <a:xfrm>
            <a:off x="-98158" y="4671727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0B692A1-99F2-4692-8A8E-B2142FE6DB8D}"/>
              </a:ext>
            </a:extLst>
          </p:cNvPr>
          <p:cNvSpPr/>
          <p:nvPr/>
        </p:nvSpPr>
        <p:spPr>
          <a:xfrm>
            <a:off x="-1764858" y="4755726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8CFBBE8-A5D5-4763-9847-6F568E69FD9B}"/>
              </a:ext>
            </a:extLst>
          </p:cNvPr>
          <p:cNvSpPr/>
          <p:nvPr/>
        </p:nvSpPr>
        <p:spPr>
          <a:xfrm>
            <a:off x="-1695686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75AF433-3EF3-4CE1-AAD6-F18F813B170D}"/>
              </a:ext>
            </a:extLst>
          </p:cNvPr>
          <p:cNvSpPr/>
          <p:nvPr/>
        </p:nvSpPr>
        <p:spPr>
          <a:xfrm>
            <a:off x="-970946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DBDC3F1-9974-43A4-9566-888161E4C27E}"/>
              </a:ext>
            </a:extLst>
          </p:cNvPr>
          <p:cNvSpPr/>
          <p:nvPr/>
        </p:nvSpPr>
        <p:spPr>
          <a:xfrm>
            <a:off x="-1619479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D8408D-B42A-4B24-AB41-D59DD96EE72F}"/>
              </a:ext>
            </a:extLst>
          </p:cNvPr>
          <p:cNvSpPr/>
          <p:nvPr/>
        </p:nvSpPr>
        <p:spPr>
          <a:xfrm>
            <a:off x="-1336025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957FD23-5B96-4DBE-BF4E-96EBAFD7443F}"/>
              </a:ext>
            </a:extLst>
          </p:cNvPr>
          <p:cNvSpPr/>
          <p:nvPr/>
        </p:nvSpPr>
        <p:spPr>
          <a:xfrm>
            <a:off x="-894107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F63ABC1-36FD-4BC2-87DA-5EC835F59A9B}"/>
              </a:ext>
            </a:extLst>
          </p:cNvPr>
          <p:cNvSpPr/>
          <p:nvPr/>
        </p:nvSpPr>
        <p:spPr>
          <a:xfrm>
            <a:off x="-610653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4AB6F43-3B0E-48AB-BE6E-1BC754C801E4}"/>
              </a:ext>
            </a:extLst>
          </p:cNvPr>
          <p:cNvSpPr/>
          <p:nvPr/>
        </p:nvSpPr>
        <p:spPr>
          <a:xfrm>
            <a:off x="-20449" y="4755726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9FC3879-73FE-4A55-90CB-1E7CE8841175}"/>
              </a:ext>
            </a:extLst>
          </p:cNvPr>
          <p:cNvSpPr/>
          <p:nvPr/>
        </p:nvSpPr>
        <p:spPr>
          <a:xfrm>
            <a:off x="48723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FA17875-3353-4528-AA6B-8DD8AD2B1E39}"/>
              </a:ext>
            </a:extLst>
          </p:cNvPr>
          <p:cNvSpPr/>
          <p:nvPr/>
        </p:nvSpPr>
        <p:spPr>
          <a:xfrm>
            <a:off x="773463" y="4816314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916E5CF-96A4-4CB0-BC51-5017CB303EB5}"/>
              </a:ext>
            </a:extLst>
          </p:cNvPr>
          <p:cNvSpPr/>
          <p:nvPr/>
        </p:nvSpPr>
        <p:spPr>
          <a:xfrm>
            <a:off x="124930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073D0C9-36D6-488B-8390-40F09E0F9A39}"/>
              </a:ext>
            </a:extLst>
          </p:cNvPr>
          <p:cNvSpPr/>
          <p:nvPr/>
        </p:nvSpPr>
        <p:spPr>
          <a:xfrm>
            <a:off x="408384" y="4907344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38FFB5C-7BA1-47BC-A4F6-BF3B7B6F6F47}"/>
              </a:ext>
            </a:extLst>
          </p:cNvPr>
          <p:cNvSpPr/>
          <p:nvPr/>
        </p:nvSpPr>
        <p:spPr>
          <a:xfrm>
            <a:off x="850302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C7A2092-B9C9-49D1-BA9A-ECA678CBB58B}"/>
              </a:ext>
            </a:extLst>
          </p:cNvPr>
          <p:cNvSpPr/>
          <p:nvPr/>
        </p:nvSpPr>
        <p:spPr>
          <a:xfrm>
            <a:off x="1133756" y="4906306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7A37ECA-DA5C-4A1F-A23B-DF2EBA85E095}"/>
              </a:ext>
            </a:extLst>
          </p:cNvPr>
          <p:cNvSpPr/>
          <p:nvPr/>
        </p:nvSpPr>
        <p:spPr>
          <a:xfrm>
            <a:off x="1841537" y="4678368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3AB3AB8-55E5-4E27-9A20-50864940FF7C}"/>
              </a:ext>
            </a:extLst>
          </p:cNvPr>
          <p:cNvSpPr/>
          <p:nvPr/>
        </p:nvSpPr>
        <p:spPr>
          <a:xfrm>
            <a:off x="3592753" y="4678368"/>
            <a:ext cx="1751217" cy="14110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19605E9-8C4D-41B5-A659-0FBFE9521CBF}"/>
              </a:ext>
            </a:extLst>
          </p:cNvPr>
          <p:cNvSpPr/>
          <p:nvPr/>
        </p:nvSpPr>
        <p:spPr>
          <a:xfrm>
            <a:off x="1926053" y="4762367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3E8FEE5-2D1F-4B0E-A2E8-B0C3364800BD}"/>
              </a:ext>
            </a:extLst>
          </p:cNvPr>
          <p:cNvSpPr/>
          <p:nvPr/>
        </p:nvSpPr>
        <p:spPr>
          <a:xfrm>
            <a:off x="1995225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D99B74B-FC04-4DE3-8794-4298C371F95C}"/>
              </a:ext>
            </a:extLst>
          </p:cNvPr>
          <p:cNvSpPr/>
          <p:nvPr/>
        </p:nvSpPr>
        <p:spPr>
          <a:xfrm>
            <a:off x="2719965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A634899-87BF-400A-958B-2C401804E657}"/>
              </a:ext>
            </a:extLst>
          </p:cNvPr>
          <p:cNvSpPr/>
          <p:nvPr/>
        </p:nvSpPr>
        <p:spPr>
          <a:xfrm>
            <a:off x="2071432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64AEDE-FD02-4BDA-B8A4-D0250338D70D}"/>
              </a:ext>
            </a:extLst>
          </p:cNvPr>
          <p:cNvSpPr/>
          <p:nvPr/>
        </p:nvSpPr>
        <p:spPr>
          <a:xfrm>
            <a:off x="2354886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B9E1650-7853-48E3-A33D-ADFA7D74C79A}"/>
              </a:ext>
            </a:extLst>
          </p:cNvPr>
          <p:cNvSpPr/>
          <p:nvPr/>
        </p:nvSpPr>
        <p:spPr>
          <a:xfrm>
            <a:off x="2796804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B3E5C5B-0B31-4D54-A447-FEC9DE0CD43C}"/>
              </a:ext>
            </a:extLst>
          </p:cNvPr>
          <p:cNvSpPr/>
          <p:nvPr/>
        </p:nvSpPr>
        <p:spPr>
          <a:xfrm>
            <a:off x="3080258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13828B4-5C8C-4D84-83CF-8BB3562ED565}"/>
              </a:ext>
            </a:extLst>
          </p:cNvPr>
          <p:cNvSpPr/>
          <p:nvPr/>
        </p:nvSpPr>
        <p:spPr>
          <a:xfrm>
            <a:off x="3670462" y="4762367"/>
            <a:ext cx="1589929" cy="12395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6F5D05D-7768-419E-B489-F97931BD81D9}"/>
              </a:ext>
            </a:extLst>
          </p:cNvPr>
          <p:cNvSpPr/>
          <p:nvPr/>
        </p:nvSpPr>
        <p:spPr>
          <a:xfrm>
            <a:off x="3739634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72E1ED5-0FF2-425A-88FB-0B72002A6E70}"/>
              </a:ext>
            </a:extLst>
          </p:cNvPr>
          <p:cNvSpPr/>
          <p:nvPr/>
        </p:nvSpPr>
        <p:spPr>
          <a:xfrm>
            <a:off x="4464374" y="4822955"/>
            <a:ext cx="732407" cy="11074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8DDB7D8-6861-4F4A-B87B-A370946CA098}"/>
              </a:ext>
            </a:extLst>
          </p:cNvPr>
          <p:cNvSpPr/>
          <p:nvPr/>
        </p:nvSpPr>
        <p:spPr>
          <a:xfrm>
            <a:off x="3815841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132ED1F-1297-4C0B-A3DB-17290C1FCB11}"/>
              </a:ext>
            </a:extLst>
          </p:cNvPr>
          <p:cNvSpPr/>
          <p:nvPr/>
        </p:nvSpPr>
        <p:spPr>
          <a:xfrm>
            <a:off x="4099295" y="4913985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E25D1D8-86A6-4C79-BECD-5EAF4B587BDC}"/>
              </a:ext>
            </a:extLst>
          </p:cNvPr>
          <p:cNvSpPr/>
          <p:nvPr/>
        </p:nvSpPr>
        <p:spPr>
          <a:xfrm>
            <a:off x="4541213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BBFFEDE-6B06-43CB-A602-0372D4029D3F}"/>
              </a:ext>
            </a:extLst>
          </p:cNvPr>
          <p:cNvSpPr/>
          <p:nvPr/>
        </p:nvSpPr>
        <p:spPr>
          <a:xfrm>
            <a:off x="4824667" y="4912947"/>
            <a:ext cx="286453" cy="9448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9DC1A80-46AB-4EF5-B51E-2DD281500DDE}"/>
              </a:ext>
            </a:extLst>
          </p:cNvPr>
          <p:cNvCxnSpPr>
            <a:cxnSpLocks/>
            <a:stCxn id="135" idx="2"/>
            <a:endCxn id="173" idx="0"/>
          </p:cNvCxnSpPr>
          <p:nvPr/>
        </p:nvCxnSpPr>
        <p:spPr>
          <a:xfrm flipH="1">
            <a:off x="-1476252" y="3812454"/>
            <a:ext cx="112607" cy="10948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0B7D4AB4-7A65-4289-B007-524BA8212674}"/>
              </a:ext>
            </a:extLst>
          </p:cNvPr>
          <p:cNvCxnSpPr>
            <a:cxnSpLocks/>
            <a:stCxn id="136" idx="2"/>
            <a:endCxn id="183" idx="0"/>
          </p:cNvCxnSpPr>
          <p:nvPr/>
        </p:nvCxnSpPr>
        <p:spPr>
          <a:xfrm>
            <a:off x="-1088553" y="3812454"/>
            <a:ext cx="1356710" cy="10948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8AE68189-9DF8-4EB9-BBAA-EC58DFA22978}"/>
              </a:ext>
            </a:extLst>
          </p:cNvPr>
          <p:cNvCxnSpPr>
            <a:cxnSpLocks/>
            <a:stCxn id="138" idx="2"/>
            <a:endCxn id="195" idx="0"/>
          </p:cNvCxnSpPr>
          <p:nvPr/>
        </p:nvCxnSpPr>
        <p:spPr>
          <a:xfrm>
            <a:off x="-632699" y="3803916"/>
            <a:ext cx="2847358" cy="1110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2B31CB7-F5DA-46A4-A8DA-D5462241BBC1}"/>
              </a:ext>
            </a:extLst>
          </p:cNvPr>
          <p:cNvCxnSpPr>
            <a:cxnSpLocks/>
            <a:stCxn id="139" idx="2"/>
            <a:endCxn id="205" idx="0"/>
          </p:cNvCxnSpPr>
          <p:nvPr/>
        </p:nvCxnSpPr>
        <p:spPr>
          <a:xfrm>
            <a:off x="-357607" y="3803916"/>
            <a:ext cx="4316675" cy="1110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97B6B1BD-3B27-4EAD-9F8F-5CD2208CD6ED}"/>
              </a:ext>
            </a:extLst>
          </p:cNvPr>
          <p:cNvCxnSpPr>
            <a:cxnSpLocks/>
            <a:stCxn id="143" idx="2"/>
            <a:endCxn id="174" idx="0"/>
          </p:cNvCxnSpPr>
          <p:nvPr/>
        </p:nvCxnSpPr>
        <p:spPr>
          <a:xfrm flipH="1">
            <a:off x="-1192798" y="3835227"/>
            <a:ext cx="1486043" cy="10721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84D2D12A-5E0E-489E-8D40-A0DAC608DA78}"/>
              </a:ext>
            </a:extLst>
          </p:cNvPr>
          <p:cNvCxnSpPr>
            <a:cxnSpLocks/>
            <a:stCxn id="144" idx="2"/>
            <a:endCxn id="184" idx="0"/>
          </p:cNvCxnSpPr>
          <p:nvPr/>
        </p:nvCxnSpPr>
        <p:spPr>
          <a:xfrm flipH="1">
            <a:off x="551611" y="3835227"/>
            <a:ext cx="16726" cy="10721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04A318D4-1DB5-498F-AC72-9E39061FD747}"/>
              </a:ext>
            </a:extLst>
          </p:cNvPr>
          <p:cNvCxnSpPr>
            <a:cxnSpLocks/>
            <a:stCxn id="146" idx="2"/>
            <a:endCxn id="196" idx="0"/>
          </p:cNvCxnSpPr>
          <p:nvPr/>
        </p:nvCxnSpPr>
        <p:spPr>
          <a:xfrm>
            <a:off x="1024191" y="3826689"/>
            <a:ext cx="1473922" cy="1087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510EE82E-034B-4ECF-ABE9-5A39BE1445F2}"/>
              </a:ext>
            </a:extLst>
          </p:cNvPr>
          <p:cNvCxnSpPr>
            <a:cxnSpLocks/>
            <a:stCxn id="147" idx="2"/>
            <a:endCxn id="206" idx="0"/>
          </p:cNvCxnSpPr>
          <p:nvPr/>
        </p:nvCxnSpPr>
        <p:spPr>
          <a:xfrm>
            <a:off x="1299283" y="3826689"/>
            <a:ext cx="2943239" cy="1087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5877977-3A30-477F-9EE8-3C889CD04479}"/>
              </a:ext>
            </a:extLst>
          </p:cNvPr>
          <p:cNvCxnSpPr>
            <a:cxnSpLocks/>
            <a:stCxn id="153" idx="2"/>
            <a:endCxn id="176" idx="0"/>
          </p:cNvCxnSpPr>
          <p:nvPr/>
        </p:nvCxnSpPr>
        <p:spPr>
          <a:xfrm flipH="1">
            <a:off x="-750880" y="3819044"/>
            <a:ext cx="2935103" cy="1087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EEC4C623-365C-4C95-965B-A0ABD8FCEB87}"/>
              </a:ext>
            </a:extLst>
          </p:cNvPr>
          <p:cNvCxnSpPr>
            <a:cxnSpLocks/>
            <a:stCxn id="154" idx="2"/>
            <a:endCxn id="186" idx="0"/>
          </p:cNvCxnSpPr>
          <p:nvPr/>
        </p:nvCxnSpPr>
        <p:spPr>
          <a:xfrm flipH="1">
            <a:off x="993529" y="3819044"/>
            <a:ext cx="1465786" cy="1087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8F7C568D-2745-4526-BD38-B25503552F6D}"/>
              </a:ext>
            </a:extLst>
          </p:cNvPr>
          <p:cNvCxnSpPr>
            <a:cxnSpLocks/>
            <a:stCxn id="156" idx="2"/>
            <a:endCxn id="198" idx="0"/>
          </p:cNvCxnSpPr>
          <p:nvPr/>
        </p:nvCxnSpPr>
        <p:spPr>
          <a:xfrm>
            <a:off x="2915169" y="3810506"/>
            <a:ext cx="24862" cy="1102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0B211FF-40DD-4ED6-AAFE-A6912F6FDDD3}"/>
              </a:ext>
            </a:extLst>
          </p:cNvPr>
          <p:cNvCxnSpPr>
            <a:cxnSpLocks/>
            <a:stCxn id="157" idx="2"/>
            <a:endCxn id="208" idx="0"/>
          </p:cNvCxnSpPr>
          <p:nvPr/>
        </p:nvCxnSpPr>
        <p:spPr>
          <a:xfrm>
            <a:off x="3190261" y="3810506"/>
            <a:ext cx="1494179" cy="1102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5B302BFF-1E8F-4EEE-8F6D-3E315B5F7A90}"/>
              </a:ext>
            </a:extLst>
          </p:cNvPr>
          <p:cNvCxnSpPr>
            <a:cxnSpLocks/>
            <a:stCxn id="161" idx="2"/>
            <a:endCxn id="177" idx="0"/>
          </p:cNvCxnSpPr>
          <p:nvPr/>
        </p:nvCxnSpPr>
        <p:spPr>
          <a:xfrm flipH="1">
            <a:off x="-467426" y="3841817"/>
            <a:ext cx="4308539" cy="106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597A3483-F915-4948-BCEC-DF72A655ECB4}"/>
              </a:ext>
            </a:extLst>
          </p:cNvPr>
          <p:cNvCxnSpPr>
            <a:cxnSpLocks/>
            <a:stCxn id="162" idx="2"/>
            <a:endCxn id="187" idx="0"/>
          </p:cNvCxnSpPr>
          <p:nvPr/>
        </p:nvCxnSpPr>
        <p:spPr>
          <a:xfrm flipH="1">
            <a:off x="1276983" y="3841817"/>
            <a:ext cx="2839222" cy="106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B93018E8-3234-4509-A603-4AB698BB9942}"/>
              </a:ext>
            </a:extLst>
          </p:cNvPr>
          <p:cNvCxnSpPr>
            <a:cxnSpLocks/>
            <a:stCxn id="164" idx="2"/>
            <a:endCxn id="199" idx="0"/>
          </p:cNvCxnSpPr>
          <p:nvPr/>
        </p:nvCxnSpPr>
        <p:spPr>
          <a:xfrm flipH="1">
            <a:off x="3223485" y="3833279"/>
            <a:ext cx="1348574" cy="107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E70A425A-D228-4CED-85D4-6EEA75FC5508}"/>
              </a:ext>
            </a:extLst>
          </p:cNvPr>
          <p:cNvCxnSpPr>
            <a:cxnSpLocks/>
            <a:stCxn id="165" idx="2"/>
            <a:endCxn id="209" idx="0"/>
          </p:cNvCxnSpPr>
          <p:nvPr/>
        </p:nvCxnSpPr>
        <p:spPr>
          <a:xfrm>
            <a:off x="4847151" y="3833279"/>
            <a:ext cx="120743" cy="107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BF5B4D8-86ED-485B-A004-772DEBD5A296}"/>
              </a:ext>
            </a:extLst>
          </p:cNvPr>
          <p:cNvSpPr/>
          <p:nvPr/>
        </p:nvSpPr>
        <p:spPr>
          <a:xfrm>
            <a:off x="5605670" y="5208261"/>
            <a:ext cx="315851" cy="649502"/>
          </a:xfrm>
          <a:prstGeom prst="right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28F7030-7397-4B06-BF15-2D3AE2147D42}"/>
              </a:ext>
            </a:extLst>
          </p:cNvPr>
          <p:cNvSpPr txBox="1"/>
          <p:nvPr/>
        </p:nvSpPr>
        <p:spPr>
          <a:xfrm>
            <a:off x="2877264" y="204350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화살표: 오른쪽 226">
            <a:extLst>
              <a:ext uri="{FF2B5EF4-FFF2-40B4-BE49-F238E27FC236}">
                <a16:creationId xmlns:a16="http://schemas.microsoft.com/office/drawing/2014/main" id="{1F3E32DC-3990-43BA-8DDB-46740EBFB6EB}"/>
              </a:ext>
            </a:extLst>
          </p:cNvPr>
          <p:cNvSpPr/>
          <p:nvPr/>
        </p:nvSpPr>
        <p:spPr>
          <a:xfrm>
            <a:off x="2378793" y="1997838"/>
            <a:ext cx="315851" cy="649502"/>
          </a:xfrm>
          <a:prstGeom prst="right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C5CBD63-ED41-4E82-8002-8ED6021C3C8A}"/>
              </a:ext>
            </a:extLst>
          </p:cNvPr>
          <p:cNvSpPr txBox="1"/>
          <p:nvPr/>
        </p:nvSpPr>
        <p:spPr>
          <a:xfrm>
            <a:off x="2711592" y="1505151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(N*OH*OW, C*FH*FW)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6DE9849-C3C3-49CF-A313-34B6E974FC56}"/>
              </a:ext>
            </a:extLst>
          </p:cNvPr>
          <p:cNvSpPr txBox="1"/>
          <p:nvPr/>
        </p:nvSpPr>
        <p:spPr>
          <a:xfrm>
            <a:off x="6216196" y="63190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1260B48-7759-4969-972D-78C2FF667A9A}"/>
              </a:ext>
            </a:extLst>
          </p:cNvPr>
          <p:cNvSpPr txBox="1"/>
          <p:nvPr/>
        </p:nvSpPr>
        <p:spPr>
          <a:xfrm>
            <a:off x="7324189" y="62947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1055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DAD606-4A6C-4463-9358-ADE9ABBED66B}"/>
              </a:ext>
            </a:extLst>
          </p:cNvPr>
          <p:cNvSpPr/>
          <p:nvPr/>
        </p:nvSpPr>
        <p:spPr>
          <a:xfrm>
            <a:off x="1865738" y="1947120"/>
            <a:ext cx="1545372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98890" y="840368"/>
            <a:ext cx="9605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678053" y="3216914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419996" y="27359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236580" y="391347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642655" y="321610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584188" y="270836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425372" y="3885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82871" y="627471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3903" y="63096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627471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46772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781840" y="427150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47506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50947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78279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543876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5090423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5090423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514512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46772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50580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54387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8195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514511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484156" y="5200934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622383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969650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6204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3C459A1-6327-4731-B8FC-5B412FE44E55}"/>
              </a:ext>
            </a:extLst>
          </p:cNvPr>
          <p:cNvGrpSpPr/>
          <p:nvPr/>
        </p:nvGrpSpPr>
        <p:grpSpPr>
          <a:xfrm>
            <a:off x="441473" y="1788583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E4BFCCC-3C6D-4086-9E3C-564C315EB878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A547D38-2F8A-432D-957B-CE0215EDE63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3060A1A-E692-4158-B9B3-5340A3AAE128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5FE3EDF-914E-4813-8EAF-BE5A45E65D2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CE509AF-8C7A-4C41-9B90-31248D21FAD7}"/>
              </a:ext>
            </a:extLst>
          </p:cNvPr>
          <p:cNvSpPr txBox="1"/>
          <p:nvPr/>
        </p:nvSpPr>
        <p:spPr>
          <a:xfrm>
            <a:off x="183416" y="13076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1E53A3-7312-4140-A397-6E40FC4F0939}"/>
              </a:ext>
            </a:extLst>
          </p:cNvPr>
          <p:cNvSpPr txBox="1"/>
          <p:nvPr/>
        </p:nvSpPr>
        <p:spPr>
          <a:xfrm>
            <a:off x="0" y="2485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7C0073-2C2B-49E3-9C48-716BC0ABFD15}"/>
              </a:ext>
            </a:extLst>
          </p:cNvPr>
          <p:cNvSpPr/>
          <p:nvPr/>
        </p:nvSpPr>
        <p:spPr>
          <a:xfrm>
            <a:off x="150988" y="3403898"/>
            <a:ext cx="6952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FFE672-1AFE-45CB-9452-197C5404F6D0}"/>
              </a:ext>
            </a:extLst>
          </p:cNvPr>
          <p:cNvSpPr txBox="1"/>
          <p:nvPr/>
        </p:nvSpPr>
        <p:spPr>
          <a:xfrm>
            <a:off x="1341793" y="191227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5DBE53-2F02-45E5-9C88-BA0786CB1959}"/>
              </a:ext>
            </a:extLst>
          </p:cNvPr>
          <p:cNvSpPr txBox="1"/>
          <p:nvPr/>
        </p:nvSpPr>
        <p:spPr>
          <a:xfrm>
            <a:off x="2121295" y="24549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4C50A3-BAAF-4EE0-95B2-0565A37C7F27}"/>
              </a:ext>
            </a:extLst>
          </p:cNvPr>
          <p:cNvSpPr/>
          <p:nvPr/>
        </p:nvSpPr>
        <p:spPr>
          <a:xfrm>
            <a:off x="1952421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27F72E2-4E92-4F99-A068-A5721926AC4C}"/>
              </a:ext>
            </a:extLst>
          </p:cNvPr>
          <p:cNvSpPr/>
          <p:nvPr/>
        </p:nvSpPr>
        <p:spPr>
          <a:xfrm>
            <a:off x="2296453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B4147C8-89CC-4202-B7A3-C71BC1676AA3}"/>
              </a:ext>
            </a:extLst>
          </p:cNvPr>
          <p:cNvSpPr/>
          <p:nvPr/>
        </p:nvSpPr>
        <p:spPr>
          <a:xfrm>
            <a:off x="2641566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5EAAEAF-8490-477E-B990-89536440A5C5}"/>
              </a:ext>
            </a:extLst>
          </p:cNvPr>
          <p:cNvSpPr/>
          <p:nvPr/>
        </p:nvSpPr>
        <p:spPr>
          <a:xfrm>
            <a:off x="2985598" y="2004527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BAE6B7-D102-49E0-8B7C-F5BB5C16C0CB}"/>
              </a:ext>
            </a:extLst>
          </p:cNvPr>
          <p:cNvSpPr txBox="1"/>
          <p:nvPr/>
        </p:nvSpPr>
        <p:spPr>
          <a:xfrm>
            <a:off x="3448152" y="188588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603422F-781F-41F5-A5DB-3351C0D4B878}"/>
              </a:ext>
            </a:extLst>
          </p:cNvPr>
          <p:cNvSpPr/>
          <p:nvPr/>
        </p:nvSpPr>
        <p:spPr>
          <a:xfrm>
            <a:off x="4140371" y="1652843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54F6FD-B2F7-4C3E-ABB6-9696008650FD}"/>
              </a:ext>
            </a:extLst>
          </p:cNvPr>
          <p:cNvSpPr/>
          <p:nvPr/>
        </p:nvSpPr>
        <p:spPr>
          <a:xfrm>
            <a:off x="4140371" y="2100581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CFEB0E-FD76-4250-AAF4-373E32381991}"/>
              </a:ext>
            </a:extLst>
          </p:cNvPr>
          <p:cNvSpPr/>
          <p:nvPr/>
        </p:nvSpPr>
        <p:spPr>
          <a:xfrm>
            <a:off x="4140371" y="2548319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8DE399-4FE3-4AA8-884A-70B550E914DC}"/>
              </a:ext>
            </a:extLst>
          </p:cNvPr>
          <p:cNvSpPr/>
          <p:nvPr/>
        </p:nvSpPr>
        <p:spPr>
          <a:xfrm>
            <a:off x="4140371" y="2996057"/>
            <a:ext cx="474698" cy="444820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2A79E5-2EAD-4969-8115-7BA0D0B9C0E1}"/>
              </a:ext>
            </a:extLst>
          </p:cNvPr>
          <p:cNvSpPr/>
          <p:nvPr/>
        </p:nvSpPr>
        <p:spPr>
          <a:xfrm>
            <a:off x="4193567" y="1695609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38437F3-4317-4E10-BDDB-997FF658B069}"/>
              </a:ext>
            </a:extLst>
          </p:cNvPr>
          <p:cNvSpPr/>
          <p:nvPr/>
        </p:nvSpPr>
        <p:spPr>
          <a:xfrm>
            <a:off x="4191491" y="2174486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4A5A71-3842-4EDB-8FF9-F9A078E4F1EF}"/>
              </a:ext>
            </a:extLst>
          </p:cNvPr>
          <p:cNvSpPr/>
          <p:nvPr/>
        </p:nvSpPr>
        <p:spPr>
          <a:xfrm>
            <a:off x="4200430" y="2605834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534EB4-5B55-4BC4-8036-09CC35E9A60C}"/>
              </a:ext>
            </a:extLst>
          </p:cNvPr>
          <p:cNvSpPr/>
          <p:nvPr/>
        </p:nvSpPr>
        <p:spPr>
          <a:xfrm>
            <a:off x="4191490" y="3053635"/>
            <a:ext cx="354579" cy="33690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8E96AAD-18F4-4DEB-A891-392AB3F43C6E}"/>
              </a:ext>
            </a:extLst>
          </p:cNvPr>
          <p:cNvSpPr txBox="1"/>
          <p:nvPr/>
        </p:nvSpPr>
        <p:spPr>
          <a:xfrm>
            <a:off x="3851650" y="11835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7586D8-EA57-42F4-BE2F-C21EFEEDF823}"/>
              </a:ext>
            </a:extLst>
          </p:cNvPr>
          <p:cNvSpPr txBox="1"/>
          <p:nvPr/>
        </p:nvSpPr>
        <p:spPr>
          <a:xfrm>
            <a:off x="2455187" y="42450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D2D149-1B10-4204-8237-D64EC7A997A3}"/>
              </a:ext>
            </a:extLst>
          </p:cNvPr>
          <p:cNvSpPr txBox="1"/>
          <p:nvPr/>
        </p:nvSpPr>
        <p:spPr>
          <a:xfrm>
            <a:off x="3533453" y="62775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F24FA1-6F1A-4C6F-984F-BF0348B12AF8}"/>
              </a:ext>
            </a:extLst>
          </p:cNvPr>
          <p:cNvSpPr/>
          <p:nvPr/>
        </p:nvSpPr>
        <p:spPr>
          <a:xfrm>
            <a:off x="6071514" y="106556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D3DE42-3CFD-46BB-8C04-781EE46BD260}"/>
              </a:ext>
            </a:extLst>
          </p:cNvPr>
          <p:cNvSpPr/>
          <p:nvPr/>
        </p:nvSpPr>
        <p:spPr>
          <a:xfrm>
            <a:off x="6415546" y="106556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340D040-27DA-4697-87EA-DDA6DEDF0411}"/>
              </a:ext>
            </a:extLst>
          </p:cNvPr>
          <p:cNvSpPr/>
          <p:nvPr/>
        </p:nvSpPr>
        <p:spPr>
          <a:xfrm>
            <a:off x="6759578" y="106556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1CE91D2-043B-4563-A41E-2C29F12B4F42}"/>
              </a:ext>
            </a:extLst>
          </p:cNvPr>
          <p:cNvSpPr/>
          <p:nvPr/>
        </p:nvSpPr>
        <p:spPr>
          <a:xfrm>
            <a:off x="6071514" y="140959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567935B-6E93-4BA8-8157-7FCEC085DA6C}"/>
              </a:ext>
            </a:extLst>
          </p:cNvPr>
          <p:cNvSpPr/>
          <p:nvPr/>
        </p:nvSpPr>
        <p:spPr>
          <a:xfrm>
            <a:off x="6415546" y="140959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40FE8DD-1C00-438F-9E61-05A40189FFA4}"/>
              </a:ext>
            </a:extLst>
          </p:cNvPr>
          <p:cNvSpPr/>
          <p:nvPr/>
        </p:nvSpPr>
        <p:spPr>
          <a:xfrm>
            <a:off x="6759578" y="140959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A1A087-8816-4475-A9BD-714D6724F120}"/>
              </a:ext>
            </a:extLst>
          </p:cNvPr>
          <p:cNvSpPr/>
          <p:nvPr/>
        </p:nvSpPr>
        <p:spPr>
          <a:xfrm>
            <a:off x="6071514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BE80FCE-6E47-479B-8B30-99C6AFF15EDC}"/>
              </a:ext>
            </a:extLst>
          </p:cNvPr>
          <p:cNvSpPr/>
          <p:nvPr/>
        </p:nvSpPr>
        <p:spPr>
          <a:xfrm>
            <a:off x="6415546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A39BAA0-CF95-48A2-88A4-F9A79E20D807}"/>
              </a:ext>
            </a:extLst>
          </p:cNvPr>
          <p:cNvSpPr/>
          <p:nvPr/>
        </p:nvSpPr>
        <p:spPr>
          <a:xfrm>
            <a:off x="6759578" y="175362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BC2090-6409-44BB-A27C-4537C4CF6C68}"/>
              </a:ext>
            </a:extLst>
          </p:cNvPr>
          <p:cNvSpPr/>
          <p:nvPr/>
        </p:nvSpPr>
        <p:spPr>
          <a:xfrm>
            <a:off x="6071514" y="103849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E906E4C-FE23-4D03-8410-2EF28F7EF42C}"/>
              </a:ext>
            </a:extLst>
          </p:cNvPr>
          <p:cNvGrpSpPr/>
          <p:nvPr/>
        </p:nvGrpSpPr>
        <p:grpSpPr>
          <a:xfrm>
            <a:off x="8053021" y="1000027"/>
            <a:ext cx="688064" cy="688064"/>
            <a:chOff x="9379390" y="2443092"/>
            <a:chExt cx="688064" cy="688064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F8A7776-9502-4538-BB01-5CB3E691F53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ECCE802-CAC4-4DD8-AC0F-FDC933ABEA7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5129375-22A3-465D-8DAD-41EE22C6115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07ADB71-DA3A-4B5F-AFDB-5DC78AD2EF48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410612-173D-4B62-9A6A-5A9EB656946C}"/>
              </a:ext>
            </a:extLst>
          </p:cNvPr>
          <p:cNvGrpSpPr/>
          <p:nvPr/>
        </p:nvGrpSpPr>
        <p:grpSpPr>
          <a:xfrm>
            <a:off x="9156813" y="4972595"/>
            <a:ext cx="925138" cy="925138"/>
            <a:chOff x="9379390" y="2443092"/>
            <a:chExt cx="688064" cy="688064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4137E5D-E0CF-43F8-B73E-B2F85C991377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FFC0F67-C807-4D76-99A6-5E7D26500FDB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050173B-2ABF-4FD8-9D6F-42AC082B5C7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490CA2B-09C6-4CE6-A717-A361086ADC88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1CBA81F-29E7-40E4-89B3-42B9A0663F45}"/>
              </a:ext>
            </a:extLst>
          </p:cNvPr>
          <p:cNvSpPr txBox="1"/>
          <p:nvPr/>
        </p:nvSpPr>
        <p:spPr>
          <a:xfrm>
            <a:off x="8880953" y="616758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D4A9C08-A001-42F2-9806-E3154DCA8B59}"/>
              </a:ext>
            </a:extLst>
          </p:cNvPr>
          <p:cNvSpPr txBox="1"/>
          <p:nvPr/>
        </p:nvSpPr>
        <p:spPr>
          <a:xfrm>
            <a:off x="8366656" y="5200934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10405558" y="4276785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81025" y="886027"/>
            <a:ext cx="4556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34732" y="1322180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 =&gt; 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4) =&gt; (4, 3)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520281" y="59272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01082" y="5927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9967639" y="581131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34925" y="592727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10233542" y="4493888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10071971" y="4698240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91F4999A-39AE-482D-B912-37B6E6DEBFE6}"/>
              </a:ext>
            </a:extLst>
          </p:cNvPr>
          <p:cNvSpPr txBox="1"/>
          <p:nvPr/>
        </p:nvSpPr>
        <p:spPr>
          <a:xfrm>
            <a:off x="-1269383" y="2410642"/>
            <a:ext cx="7747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58E3A9-C30B-4435-AAE6-A63FB77D8FA9}"/>
              </a:ext>
            </a:extLst>
          </p:cNvPr>
          <p:cNvSpPr txBox="1"/>
          <p:nvPr/>
        </p:nvSpPr>
        <p:spPr>
          <a:xfrm>
            <a:off x="6799755" y="347417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FE6486F-C96A-43D9-8E49-DDF99680F5ED}"/>
              </a:ext>
            </a:extLst>
          </p:cNvPr>
          <p:cNvSpPr/>
          <p:nvPr/>
        </p:nvSpPr>
        <p:spPr>
          <a:xfrm>
            <a:off x="6114972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838F50A-1FAE-471E-92A3-BDD49ADEA1A2}"/>
              </a:ext>
            </a:extLst>
          </p:cNvPr>
          <p:cNvSpPr/>
          <p:nvPr/>
        </p:nvSpPr>
        <p:spPr>
          <a:xfrm>
            <a:off x="6529766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7BA18FA1-A708-4B17-B60E-E201488931E5}"/>
              </a:ext>
            </a:extLst>
          </p:cNvPr>
          <p:cNvSpPr/>
          <p:nvPr/>
        </p:nvSpPr>
        <p:spPr>
          <a:xfrm>
            <a:off x="6944560" y="75573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8B554C89-47A9-4C52-AE99-1A9AB76CD492}"/>
              </a:ext>
            </a:extLst>
          </p:cNvPr>
          <p:cNvSpPr/>
          <p:nvPr/>
        </p:nvSpPr>
        <p:spPr>
          <a:xfrm>
            <a:off x="6114972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6A04093-82AA-4C07-BF42-A4BE61D648A2}"/>
              </a:ext>
            </a:extLst>
          </p:cNvPr>
          <p:cNvSpPr/>
          <p:nvPr/>
        </p:nvSpPr>
        <p:spPr>
          <a:xfrm>
            <a:off x="6529766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15B7C-9EED-4968-9BC9-DA581EFEBA6D}"/>
              </a:ext>
            </a:extLst>
          </p:cNvPr>
          <p:cNvSpPr/>
          <p:nvPr/>
        </p:nvSpPr>
        <p:spPr>
          <a:xfrm>
            <a:off x="6944560" y="113647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CC89820C-C315-4B1F-88F9-10A4B4C68673}"/>
              </a:ext>
            </a:extLst>
          </p:cNvPr>
          <p:cNvSpPr/>
          <p:nvPr/>
        </p:nvSpPr>
        <p:spPr>
          <a:xfrm>
            <a:off x="6114972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AEE4920-6F44-47E8-85E7-1E81B228AB0E}"/>
              </a:ext>
            </a:extLst>
          </p:cNvPr>
          <p:cNvSpPr/>
          <p:nvPr/>
        </p:nvSpPr>
        <p:spPr>
          <a:xfrm>
            <a:off x="6529766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A058427-2FBF-4643-9AAB-D0023086E2A0}"/>
              </a:ext>
            </a:extLst>
          </p:cNvPr>
          <p:cNvSpPr/>
          <p:nvPr/>
        </p:nvSpPr>
        <p:spPr>
          <a:xfrm>
            <a:off x="6944560" y="15172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49B9CB-AEC6-40DA-B74B-BDDF182F71BA}"/>
              </a:ext>
            </a:extLst>
          </p:cNvPr>
          <p:cNvGrpSpPr/>
          <p:nvPr/>
        </p:nvGrpSpPr>
        <p:grpSpPr>
          <a:xfrm>
            <a:off x="7754860" y="834934"/>
            <a:ext cx="829588" cy="761494"/>
            <a:chOff x="7891495" y="1049023"/>
            <a:chExt cx="829588" cy="76149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8BB1DDE-C66C-470B-A2BC-29BD26747481}"/>
                </a:ext>
              </a:extLst>
            </p:cNvPr>
            <p:cNvSpPr/>
            <p:nvPr/>
          </p:nvSpPr>
          <p:spPr>
            <a:xfrm>
              <a:off x="7891495" y="1049023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A5AB6F7-CC7F-491F-AF1B-087B11E2A85A}"/>
                </a:ext>
              </a:extLst>
            </p:cNvPr>
            <p:cNvSpPr/>
            <p:nvPr/>
          </p:nvSpPr>
          <p:spPr>
            <a:xfrm>
              <a:off x="8306289" y="1049023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8B1DF38-0536-4161-B901-2CBDE34AA624}"/>
                </a:ext>
              </a:extLst>
            </p:cNvPr>
            <p:cNvSpPr/>
            <p:nvPr/>
          </p:nvSpPr>
          <p:spPr>
            <a:xfrm>
              <a:off x="7891495" y="1429770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8DEA016-E4B8-492A-B4CB-309E7BF2CDEF}"/>
                </a:ext>
              </a:extLst>
            </p:cNvPr>
            <p:cNvSpPr/>
            <p:nvPr/>
          </p:nvSpPr>
          <p:spPr>
            <a:xfrm>
              <a:off x="8306289" y="1429770"/>
              <a:ext cx="414794" cy="38074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C8403684-E6E3-44F0-B3D3-3345263DB819}"/>
              </a:ext>
            </a:extLst>
          </p:cNvPr>
          <p:cNvSpPr txBox="1"/>
          <p:nvPr/>
        </p:nvSpPr>
        <p:spPr>
          <a:xfrm>
            <a:off x="7060439" y="62537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37F376F-2691-4682-983E-7B09091AECEC}"/>
              </a:ext>
            </a:extLst>
          </p:cNvPr>
          <p:cNvSpPr txBox="1"/>
          <p:nvPr/>
        </p:nvSpPr>
        <p:spPr>
          <a:xfrm>
            <a:off x="8101702" y="580266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2BE9027C-AB3B-4829-AC5D-1E1041961B88}"/>
              </a:ext>
            </a:extLst>
          </p:cNvPr>
          <p:cNvSpPr txBox="1"/>
          <p:nvPr/>
        </p:nvSpPr>
        <p:spPr>
          <a:xfrm>
            <a:off x="9347082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175275" y="724430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19840" y="617614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097050" y="35048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8A35C90-AE34-4238-AD25-3C713D66CEE9}"/>
              </a:ext>
            </a:extLst>
          </p:cNvPr>
          <p:cNvSpPr/>
          <p:nvPr/>
        </p:nvSpPr>
        <p:spPr>
          <a:xfrm>
            <a:off x="4656715" y="5442436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7D6177-03DA-4D28-93A7-8785D2F2EFC4}"/>
              </a:ext>
            </a:extLst>
          </p:cNvPr>
          <p:cNvSpPr/>
          <p:nvPr/>
        </p:nvSpPr>
        <p:spPr>
          <a:xfrm>
            <a:off x="4720088" y="5583353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4C6BA2F-BF51-47E4-B295-B674EB9F262F}"/>
              </a:ext>
            </a:extLst>
          </p:cNvPr>
          <p:cNvSpPr/>
          <p:nvPr/>
        </p:nvSpPr>
        <p:spPr>
          <a:xfrm>
            <a:off x="7558703" y="5583353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5A3C50B-40BE-473C-8C94-33967F43AA3C}"/>
              </a:ext>
            </a:extLst>
          </p:cNvPr>
          <p:cNvSpPr/>
          <p:nvPr/>
        </p:nvSpPr>
        <p:spPr>
          <a:xfrm>
            <a:off x="4783461" y="567154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587B4A-AF2B-451A-9B51-834D3774455E}"/>
              </a:ext>
            </a:extLst>
          </p:cNvPr>
          <p:cNvSpPr/>
          <p:nvPr/>
        </p:nvSpPr>
        <p:spPr>
          <a:xfrm>
            <a:off x="6143608" y="5669423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73BCF92-FFA8-4621-8F23-815B1039173C}"/>
              </a:ext>
            </a:extLst>
          </p:cNvPr>
          <p:cNvSpPr/>
          <p:nvPr/>
        </p:nvSpPr>
        <p:spPr>
          <a:xfrm>
            <a:off x="7622076" y="566644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CBC20E-3A1B-49BF-AED5-69F1978DA015}"/>
              </a:ext>
            </a:extLst>
          </p:cNvPr>
          <p:cNvSpPr/>
          <p:nvPr/>
        </p:nvSpPr>
        <p:spPr>
          <a:xfrm>
            <a:off x="8982223" y="5664326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95342C3-32F9-4541-A090-080B7C5BCF06}"/>
              </a:ext>
            </a:extLst>
          </p:cNvPr>
          <p:cNvSpPr/>
          <p:nvPr/>
        </p:nvSpPr>
        <p:spPr>
          <a:xfrm>
            <a:off x="4835157" y="574145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FE9AE55-93FD-4D61-91B3-90BA7CEC8BC5}"/>
              </a:ext>
            </a:extLst>
          </p:cNvPr>
          <p:cNvSpPr/>
          <p:nvPr/>
        </p:nvSpPr>
        <p:spPr>
          <a:xfrm>
            <a:off x="5468974" y="573988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F8E270F-F734-4F8C-A989-E69FD36BBC8D}"/>
              </a:ext>
            </a:extLst>
          </p:cNvPr>
          <p:cNvSpPr/>
          <p:nvPr/>
        </p:nvSpPr>
        <p:spPr>
          <a:xfrm>
            <a:off x="4885546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C96BE0E-B5D2-418F-9612-EB8C48E88EFD}"/>
              </a:ext>
            </a:extLst>
          </p:cNvPr>
          <p:cNvSpPr/>
          <p:nvPr/>
        </p:nvSpPr>
        <p:spPr>
          <a:xfrm>
            <a:off x="5159215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BAA09E6-9C24-4353-9037-3594584E2613}"/>
              </a:ext>
            </a:extLst>
          </p:cNvPr>
          <p:cNvSpPr/>
          <p:nvPr/>
        </p:nvSpPr>
        <p:spPr>
          <a:xfrm>
            <a:off x="5503598" y="5797096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E8FDAF6-2A31-4179-87E7-547AA17AF93C}"/>
              </a:ext>
            </a:extLst>
          </p:cNvPr>
          <p:cNvSpPr/>
          <p:nvPr/>
        </p:nvSpPr>
        <p:spPr>
          <a:xfrm>
            <a:off x="5785883" y="5796055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86B47DE-A542-4095-916F-61999BF9E79D}"/>
              </a:ext>
            </a:extLst>
          </p:cNvPr>
          <p:cNvSpPr/>
          <p:nvPr/>
        </p:nvSpPr>
        <p:spPr>
          <a:xfrm>
            <a:off x="6198557" y="572913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DF87570-DF3B-49CB-8250-A81453B67C38}"/>
              </a:ext>
            </a:extLst>
          </p:cNvPr>
          <p:cNvSpPr/>
          <p:nvPr/>
        </p:nvSpPr>
        <p:spPr>
          <a:xfrm>
            <a:off x="6832374" y="572755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4861C5-D6BB-454C-A725-4F1288145730}"/>
              </a:ext>
            </a:extLst>
          </p:cNvPr>
          <p:cNvSpPr/>
          <p:nvPr/>
        </p:nvSpPr>
        <p:spPr>
          <a:xfrm>
            <a:off x="6240330" y="579709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B49D020-3C83-47C5-A3AD-B507AB3848A3}"/>
              </a:ext>
            </a:extLst>
          </p:cNvPr>
          <p:cNvSpPr/>
          <p:nvPr/>
        </p:nvSpPr>
        <p:spPr>
          <a:xfrm>
            <a:off x="6522615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2D64DDA-8606-44D0-A2E7-9008A9D62050}"/>
              </a:ext>
            </a:extLst>
          </p:cNvPr>
          <p:cNvSpPr/>
          <p:nvPr/>
        </p:nvSpPr>
        <p:spPr>
          <a:xfrm>
            <a:off x="6866998" y="5797096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0C667CC-9334-40CA-B4E8-ADA7AEA58CEF}"/>
              </a:ext>
            </a:extLst>
          </p:cNvPr>
          <p:cNvSpPr/>
          <p:nvPr/>
        </p:nvSpPr>
        <p:spPr>
          <a:xfrm>
            <a:off x="7149283" y="5796055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9DCA135-7ADA-40DB-9964-D7CB79332AA2}"/>
              </a:ext>
            </a:extLst>
          </p:cNvPr>
          <p:cNvSpPr/>
          <p:nvPr/>
        </p:nvSpPr>
        <p:spPr>
          <a:xfrm>
            <a:off x="7659701" y="57399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BE42F9D-F68D-4A5F-AF1A-24A48281D86B}"/>
              </a:ext>
            </a:extLst>
          </p:cNvPr>
          <p:cNvSpPr/>
          <p:nvPr/>
        </p:nvSpPr>
        <p:spPr>
          <a:xfrm>
            <a:off x="8293518" y="573840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4BC4D5-EA2C-4FEC-98E9-5C180C679C80}"/>
              </a:ext>
            </a:extLst>
          </p:cNvPr>
          <p:cNvSpPr/>
          <p:nvPr/>
        </p:nvSpPr>
        <p:spPr>
          <a:xfrm>
            <a:off x="7701474" y="579709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81098F8-2D28-435B-AD9D-FA6C80F029C0}"/>
              </a:ext>
            </a:extLst>
          </p:cNvPr>
          <p:cNvSpPr/>
          <p:nvPr/>
        </p:nvSpPr>
        <p:spPr>
          <a:xfrm>
            <a:off x="7983759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298693C-7CCC-4560-905F-56B0AE3828C3}"/>
              </a:ext>
            </a:extLst>
          </p:cNvPr>
          <p:cNvSpPr/>
          <p:nvPr/>
        </p:nvSpPr>
        <p:spPr>
          <a:xfrm>
            <a:off x="8328142" y="579709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78A1D7E-2E59-4971-B635-5D8A65565D54}"/>
              </a:ext>
            </a:extLst>
          </p:cNvPr>
          <p:cNvSpPr/>
          <p:nvPr/>
        </p:nvSpPr>
        <p:spPr>
          <a:xfrm>
            <a:off x="8610427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D0C88CF-823F-4381-BC81-9A4B09D4F261}"/>
              </a:ext>
            </a:extLst>
          </p:cNvPr>
          <p:cNvSpPr/>
          <p:nvPr/>
        </p:nvSpPr>
        <p:spPr>
          <a:xfrm>
            <a:off x="9028478" y="573972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0B62E5-D05E-48C4-8D45-02E0D9152972}"/>
              </a:ext>
            </a:extLst>
          </p:cNvPr>
          <p:cNvSpPr/>
          <p:nvPr/>
        </p:nvSpPr>
        <p:spPr>
          <a:xfrm>
            <a:off x="9662295" y="573815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FF7319B-3392-494E-BE5A-89C321DD799E}"/>
              </a:ext>
            </a:extLst>
          </p:cNvPr>
          <p:cNvSpPr/>
          <p:nvPr/>
        </p:nvSpPr>
        <p:spPr>
          <a:xfrm>
            <a:off x="9070251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89CDE39-8B9E-4AAC-B97C-67FB6894C5BD}"/>
              </a:ext>
            </a:extLst>
          </p:cNvPr>
          <p:cNvSpPr/>
          <p:nvPr/>
        </p:nvSpPr>
        <p:spPr>
          <a:xfrm>
            <a:off x="9352536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CB6598B-C1B7-48ED-B481-CBDA7B59DC2C}"/>
              </a:ext>
            </a:extLst>
          </p:cNvPr>
          <p:cNvSpPr/>
          <p:nvPr/>
        </p:nvSpPr>
        <p:spPr>
          <a:xfrm>
            <a:off x="9696919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48125BB-48A6-4539-8DDB-36138FFA72B1}"/>
              </a:ext>
            </a:extLst>
          </p:cNvPr>
          <p:cNvSpPr/>
          <p:nvPr/>
        </p:nvSpPr>
        <p:spPr>
          <a:xfrm>
            <a:off x="9979204" y="5796055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333172" y="3520857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B576D-3635-4099-AE94-42066B870B90}"/>
              </a:ext>
            </a:extLst>
          </p:cNvPr>
          <p:cNvSpPr txBox="1"/>
          <p:nvPr/>
        </p:nvSpPr>
        <p:spPr>
          <a:xfrm>
            <a:off x="8727057" y="28319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7199FEB-B594-4615-BB55-639C4339BF5C}"/>
              </a:ext>
            </a:extLst>
          </p:cNvPr>
          <p:cNvSpPr txBox="1"/>
          <p:nvPr/>
        </p:nvSpPr>
        <p:spPr>
          <a:xfrm>
            <a:off x="10570887" y="280171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140325" y="934618"/>
            <a:ext cx="86833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return col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94463" y="1289081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020085" y="1997169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941128" y="2141612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877755" y="228252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960860" y="228252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814382" y="237071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545765" y="2368599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2024233" y="2365620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384380" y="236350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762686" y="244063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128869" y="243905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720913" y="24962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438628" y="249523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94245" y="2496272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188040" y="2495231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600714" y="242831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234531" y="242673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642487" y="24962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924772" y="249523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269155" y="24962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551440" y="249523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2061858" y="243915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695675" y="24375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2103631" y="24962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385916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730299" y="24962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3012584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430635" y="243890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4064452" y="243732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472408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754693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4099076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381361" y="249523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8A35C90-AE34-4238-AD25-3C713D66CEE9}"/>
              </a:ext>
            </a:extLst>
          </p:cNvPr>
          <p:cNvSpPr/>
          <p:nvPr/>
        </p:nvSpPr>
        <p:spPr>
          <a:xfrm>
            <a:off x="4886009" y="2141611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7D6177-03DA-4D28-93A7-8785D2F2EFC4}"/>
              </a:ext>
            </a:extLst>
          </p:cNvPr>
          <p:cNvSpPr/>
          <p:nvPr/>
        </p:nvSpPr>
        <p:spPr>
          <a:xfrm>
            <a:off x="4949382" y="2282528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4C6BA2F-BF51-47E4-B295-B674EB9F262F}"/>
              </a:ext>
            </a:extLst>
          </p:cNvPr>
          <p:cNvSpPr/>
          <p:nvPr/>
        </p:nvSpPr>
        <p:spPr>
          <a:xfrm>
            <a:off x="7787997" y="2282528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5A3C50B-40BE-473C-8C94-33967F43AA3C}"/>
              </a:ext>
            </a:extLst>
          </p:cNvPr>
          <p:cNvSpPr/>
          <p:nvPr/>
        </p:nvSpPr>
        <p:spPr>
          <a:xfrm>
            <a:off x="5012755" y="2370716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1587B4A-AF2B-451A-9B51-834D3774455E}"/>
              </a:ext>
            </a:extLst>
          </p:cNvPr>
          <p:cNvSpPr/>
          <p:nvPr/>
        </p:nvSpPr>
        <p:spPr>
          <a:xfrm>
            <a:off x="6372902" y="2368598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73BCF92-FFA8-4621-8F23-815B1039173C}"/>
              </a:ext>
            </a:extLst>
          </p:cNvPr>
          <p:cNvSpPr/>
          <p:nvPr/>
        </p:nvSpPr>
        <p:spPr>
          <a:xfrm>
            <a:off x="7851370" y="2365619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ECBC20E-3A1B-49BF-AED5-69F1978DA015}"/>
              </a:ext>
            </a:extLst>
          </p:cNvPr>
          <p:cNvSpPr/>
          <p:nvPr/>
        </p:nvSpPr>
        <p:spPr>
          <a:xfrm>
            <a:off x="9211517" y="236350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95342C3-32F9-4541-A090-080B7C5BCF06}"/>
              </a:ext>
            </a:extLst>
          </p:cNvPr>
          <p:cNvSpPr/>
          <p:nvPr/>
        </p:nvSpPr>
        <p:spPr>
          <a:xfrm>
            <a:off x="5064451" y="244063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FE9AE55-93FD-4D61-91B3-90BA7CEC8BC5}"/>
              </a:ext>
            </a:extLst>
          </p:cNvPr>
          <p:cNvSpPr/>
          <p:nvPr/>
        </p:nvSpPr>
        <p:spPr>
          <a:xfrm>
            <a:off x="5698268" y="243905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F8E270F-F734-4F8C-A989-E69FD36BBC8D}"/>
              </a:ext>
            </a:extLst>
          </p:cNvPr>
          <p:cNvSpPr/>
          <p:nvPr/>
        </p:nvSpPr>
        <p:spPr>
          <a:xfrm>
            <a:off x="5114840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C96BE0E-B5D2-418F-9612-EB8C48E88EFD}"/>
              </a:ext>
            </a:extLst>
          </p:cNvPr>
          <p:cNvSpPr/>
          <p:nvPr/>
        </p:nvSpPr>
        <p:spPr>
          <a:xfrm>
            <a:off x="5388509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BAA09E6-9C24-4353-9037-3594584E2613}"/>
              </a:ext>
            </a:extLst>
          </p:cNvPr>
          <p:cNvSpPr/>
          <p:nvPr/>
        </p:nvSpPr>
        <p:spPr>
          <a:xfrm>
            <a:off x="5732892" y="2496271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E8FDAF6-2A31-4179-87E7-547AA17AF93C}"/>
              </a:ext>
            </a:extLst>
          </p:cNvPr>
          <p:cNvSpPr/>
          <p:nvPr/>
        </p:nvSpPr>
        <p:spPr>
          <a:xfrm>
            <a:off x="6015177" y="2495230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86B47DE-A542-4095-916F-61999BF9E79D}"/>
              </a:ext>
            </a:extLst>
          </p:cNvPr>
          <p:cNvSpPr/>
          <p:nvPr/>
        </p:nvSpPr>
        <p:spPr>
          <a:xfrm>
            <a:off x="6427851" y="242831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DF87570-DF3B-49CB-8250-A81453B67C38}"/>
              </a:ext>
            </a:extLst>
          </p:cNvPr>
          <p:cNvSpPr/>
          <p:nvPr/>
        </p:nvSpPr>
        <p:spPr>
          <a:xfrm>
            <a:off x="7061668" y="242673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4861C5-D6BB-454C-A725-4F1288145730}"/>
              </a:ext>
            </a:extLst>
          </p:cNvPr>
          <p:cNvSpPr/>
          <p:nvPr/>
        </p:nvSpPr>
        <p:spPr>
          <a:xfrm>
            <a:off x="6469624" y="24962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B49D020-3C83-47C5-A3AD-B507AB3848A3}"/>
              </a:ext>
            </a:extLst>
          </p:cNvPr>
          <p:cNvSpPr/>
          <p:nvPr/>
        </p:nvSpPr>
        <p:spPr>
          <a:xfrm>
            <a:off x="6751909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2D64DDA-8606-44D0-A2E7-9008A9D62050}"/>
              </a:ext>
            </a:extLst>
          </p:cNvPr>
          <p:cNvSpPr/>
          <p:nvPr/>
        </p:nvSpPr>
        <p:spPr>
          <a:xfrm>
            <a:off x="7096292" y="24962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0C667CC-9334-40CA-B4E8-ADA7AEA58CEF}"/>
              </a:ext>
            </a:extLst>
          </p:cNvPr>
          <p:cNvSpPr/>
          <p:nvPr/>
        </p:nvSpPr>
        <p:spPr>
          <a:xfrm>
            <a:off x="7378577" y="2495230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9DCA135-7ADA-40DB-9964-D7CB79332AA2}"/>
              </a:ext>
            </a:extLst>
          </p:cNvPr>
          <p:cNvSpPr/>
          <p:nvPr/>
        </p:nvSpPr>
        <p:spPr>
          <a:xfrm>
            <a:off x="7888995" y="243915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BE42F9D-F68D-4A5F-AF1A-24A48281D86B}"/>
              </a:ext>
            </a:extLst>
          </p:cNvPr>
          <p:cNvSpPr/>
          <p:nvPr/>
        </p:nvSpPr>
        <p:spPr>
          <a:xfrm>
            <a:off x="8522812" y="243757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4BC4D5-EA2C-4FEC-98E9-5C180C679C80}"/>
              </a:ext>
            </a:extLst>
          </p:cNvPr>
          <p:cNvSpPr/>
          <p:nvPr/>
        </p:nvSpPr>
        <p:spPr>
          <a:xfrm>
            <a:off x="7930768" y="24962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81098F8-2D28-435B-AD9D-FA6C80F029C0}"/>
              </a:ext>
            </a:extLst>
          </p:cNvPr>
          <p:cNvSpPr/>
          <p:nvPr/>
        </p:nvSpPr>
        <p:spPr>
          <a:xfrm>
            <a:off x="8213053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298693C-7CCC-4560-905F-56B0AE3828C3}"/>
              </a:ext>
            </a:extLst>
          </p:cNvPr>
          <p:cNvSpPr/>
          <p:nvPr/>
        </p:nvSpPr>
        <p:spPr>
          <a:xfrm>
            <a:off x="8557436" y="24962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78A1D7E-2E59-4971-B635-5D8A65565D54}"/>
              </a:ext>
            </a:extLst>
          </p:cNvPr>
          <p:cNvSpPr/>
          <p:nvPr/>
        </p:nvSpPr>
        <p:spPr>
          <a:xfrm>
            <a:off x="8839721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D0C88CF-823F-4381-BC81-9A4B09D4F261}"/>
              </a:ext>
            </a:extLst>
          </p:cNvPr>
          <p:cNvSpPr/>
          <p:nvPr/>
        </p:nvSpPr>
        <p:spPr>
          <a:xfrm>
            <a:off x="9257772" y="243890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0B62E5-D05E-48C4-8D45-02E0D9152972}"/>
              </a:ext>
            </a:extLst>
          </p:cNvPr>
          <p:cNvSpPr/>
          <p:nvPr/>
        </p:nvSpPr>
        <p:spPr>
          <a:xfrm>
            <a:off x="9891589" y="243732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FF7319B-3392-494E-BE5A-89C321DD799E}"/>
              </a:ext>
            </a:extLst>
          </p:cNvPr>
          <p:cNvSpPr/>
          <p:nvPr/>
        </p:nvSpPr>
        <p:spPr>
          <a:xfrm>
            <a:off x="9299545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89CDE39-8B9E-4AAC-B97C-67FB6894C5BD}"/>
              </a:ext>
            </a:extLst>
          </p:cNvPr>
          <p:cNvSpPr/>
          <p:nvPr/>
        </p:nvSpPr>
        <p:spPr>
          <a:xfrm>
            <a:off x="9581830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CB6598B-C1B7-48ED-B481-CBDA7B59DC2C}"/>
              </a:ext>
            </a:extLst>
          </p:cNvPr>
          <p:cNvSpPr/>
          <p:nvPr/>
        </p:nvSpPr>
        <p:spPr>
          <a:xfrm>
            <a:off x="9926213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48125BB-48A6-4539-8DDB-36138FFA72B1}"/>
              </a:ext>
            </a:extLst>
          </p:cNvPr>
          <p:cNvSpPr/>
          <p:nvPr/>
        </p:nvSpPr>
        <p:spPr>
          <a:xfrm>
            <a:off x="10208498" y="2495230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28A162-804C-470E-A6E0-0899C8CB6667}"/>
              </a:ext>
            </a:extLst>
          </p:cNvPr>
          <p:cNvGrpSpPr/>
          <p:nvPr/>
        </p:nvGrpSpPr>
        <p:grpSpPr>
          <a:xfrm>
            <a:off x="3012583" y="5224805"/>
            <a:ext cx="3274455" cy="1866585"/>
            <a:chOff x="8727057" y="2801717"/>
            <a:chExt cx="3470952" cy="1978597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4F9C5D0-E0CB-4183-900A-456FF9C2D4A6}"/>
                </a:ext>
              </a:extLst>
            </p:cNvPr>
            <p:cNvSpPr/>
            <p:nvPr/>
          </p:nvSpPr>
          <p:spPr>
            <a:xfrm>
              <a:off x="8880353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D97F5EC-1A91-40FE-890F-5836443DF027}"/>
                </a:ext>
              </a:extLst>
            </p:cNvPr>
            <p:cNvSpPr/>
            <p:nvPr/>
          </p:nvSpPr>
          <p:spPr>
            <a:xfrm>
              <a:off x="9295147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6E6FC8B-5A89-47C0-A711-2A60A12BD0A8}"/>
                </a:ext>
              </a:extLst>
            </p:cNvPr>
            <p:cNvSpPr/>
            <p:nvPr/>
          </p:nvSpPr>
          <p:spPr>
            <a:xfrm>
              <a:off x="9709941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887D122-4CFA-406E-9D97-CB3418BFE051}"/>
                </a:ext>
              </a:extLst>
            </p:cNvPr>
            <p:cNvSpPr/>
            <p:nvPr/>
          </p:nvSpPr>
          <p:spPr>
            <a:xfrm>
              <a:off x="10124735" y="325732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EA33FC2-61F7-45F6-B405-DBC4CDCF870B}"/>
                </a:ext>
              </a:extLst>
            </p:cNvPr>
            <p:cNvSpPr/>
            <p:nvPr/>
          </p:nvSpPr>
          <p:spPr>
            <a:xfrm>
              <a:off x="8880353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3E78E3-DC47-452C-A7C0-4C9DF954168D}"/>
                </a:ext>
              </a:extLst>
            </p:cNvPr>
            <p:cNvSpPr/>
            <p:nvPr/>
          </p:nvSpPr>
          <p:spPr>
            <a:xfrm>
              <a:off x="9295147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1EE7ECA2-B454-446C-9DB5-609A046EAE8E}"/>
                </a:ext>
              </a:extLst>
            </p:cNvPr>
            <p:cNvSpPr/>
            <p:nvPr/>
          </p:nvSpPr>
          <p:spPr>
            <a:xfrm>
              <a:off x="9709941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6895A373-843A-41DE-A648-995A205BD641}"/>
                </a:ext>
              </a:extLst>
            </p:cNvPr>
            <p:cNvSpPr/>
            <p:nvPr/>
          </p:nvSpPr>
          <p:spPr>
            <a:xfrm>
              <a:off x="10124735" y="3638073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89BC3AD-198A-426D-826B-E10766F7AE47}"/>
                </a:ext>
              </a:extLst>
            </p:cNvPr>
            <p:cNvSpPr/>
            <p:nvPr/>
          </p:nvSpPr>
          <p:spPr>
            <a:xfrm>
              <a:off x="8880353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EBD2D3E-43FF-4D12-A293-75BE08408DE3}"/>
                </a:ext>
              </a:extLst>
            </p:cNvPr>
            <p:cNvSpPr/>
            <p:nvPr/>
          </p:nvSpPr>
          <p:spPr>
            <a:xfrm>
              <a:off x="9295147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E257B8D-AF0F-4DEC-8504-36D9B7BF3FDC}"/>
                </a:ext>
              </a:extLst>
            </p:cNvPr>
            <p:cNvSpPr/>
            <p:nvPr/>
          </p:nvSpPr>
          <p:spPr>
            <a:xfrm>
              <a:off x="9709941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9B64A075-BE64-49DA-B493-A53D26781CCF}"/>
                </a:ext>
              </a:extLst>
            </p:cNvPr>
            <p:cNvSpPr/>
            <p:nvPr/>
          </p:nvSpPr>
          <p:spPr>
            <a:xfrm>
              <a:off x="10124735" y="4018820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76E4D2F-4432-4E5D-A8DD-E6C86BC335F3}"/>
                </a:ext>
              </a:extLst>
            </p:cNvPr>
            <p:cNvSpPr/>
            <p:nvPr/>
          </p:nvSpPr>
          <p:spPr>
            <a:xfrm>
              <a:off x="8880353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FEF59D0-EC5D-418E-91EE-1CF41913387A}"/>
                </a:ext>
              </a:extLst>
            </p:cNvPr>
            <p:cNvSpPr/>
            <p:nvPr/>
          </p:nvSpPr>
          <p:spPr>
            <a:xfrm>
              <a:off x="9295147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C20A103-FBEC-413C-B88C-F300B449D01A}"/>
                </a:ext>
              </a:extLst>
            </p:cNvPr>
            <p:cNvSpPr/>
            <p:nvPr/>
          </p:nvSpPr>
          <p:spPr>
            <a:xfrm>
              <a:off x="9709941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54429A97-C34B-4720-9F14-1FEB2A77E30A}"/>
                </a:ext>
              </a:extLst>
            </p:cNvPr>
            <p:cNvSpPr/>
            <p:nvPr/>
          </p:nvSpPr>
          <p:spPr>
            <a:xfrm>
              <a:off x="10124735" y="4399567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AC203008-1229-44F7-9BAB-6CB8A4B5179A}"/>
                </a:ext>
              </a:extLst>
            </p:cNvPr>
            <p:cNvSpPr/>
            <p:nvPr/>
          </p:nvSpPr>
          <p:spPr>
            <a:xfrm>
              <a:off x="10538833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1967A79A-50CB-4BD4-88D8-9BB8AA9190AD}"/>
                </a:ext>
              </a:extLst>
            </p:cNvPr>
            <p:cNvSpPr/>
            <p:nvPr/>
          </p:nvSpPr>
          <p:spPr>
            <a:xfrm>
              <a:off x="10953627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EA21A2F-ABDC-48E0-800C-65E00304F909}"/>
                </a:ext>
              </a:extLst>
            </p:cNvPr>
            <p:cNvSpPr/>
            <p:nvPr/>
          </p:nvSpPr>
          <p:spPr>
            <a:xfrm>
              <a:off x="11368421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745A51FB-6B38-496C-82EF-1340362440AB}"/>
                </a:ext>
              </a:extLst>
            </p:cNvPr>
            <p:cNvSpPr/>
            <p:nvPr/>
          </p:nvSpPr>
          <p:spPr>
            <a:xfrm>
              <a:off x="11783215" y="325562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FE94774-A80F-4874-87E3-D7FF699AD1AB}"/>
                </a:ext>
              </a:extLst>
            </p:cNvPr>
            <p:cNvSpPr/>
            <p:nvPr/>
          </p:nvSpPr>
          <p:spPr>
            <a:xfrm>
              <a:off x="10538833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E6E01ABD-DE57-4373-A771-69C3F400C7BF}"/>
                </a:ext>
              </a:extLst>
            </p:cNvPr>
            <p:cNvSpPr/>
            <p:nvPr/>
          </p:nvSpPr>
          <p:spPr>
            <a:xfrm>
              <a:off x="10953627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6E8C66C-F4E5-497C-9C6B-645FA1251147}"/>
                </a:ext>
              </a:extLst>
            </p:cNvPr>
            <p:cNvSpPr/>
            <p:nvPr/>
          </p:nvSpPr>
          <p:spPr>
            <a:xfrm>
              <a:off x="11368421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03069F6-E0D1-4656-BB14-F106A31BFD79}"/>
                </a:ext>
              </a:extLst>
            </p:cNvPr>
            <p:cNvSpPr/>
            <p:nvPr/>
          </p:nvSpPr>
          <p:spPr>
            <a:xfrm>
              <a:off x="11783215" y="363636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5185E6A8-48B4-4C23-8EE7-3764F29B15CA}"/>
                </a:ext>
              </a:extLst>
            </p:cNvPr>
            <p:cNvSpPr/>
            <p:nvPr/>
          </p:nvSpPr>
          <p:spPr>
            <a:xfrm>
              <a:off x="10538833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17B3F74-9583-42ED-893F-8213136717C3}"/>
                </a:ext>
              </a:extLst>
            </p:cNvPr>
            <p:cNvSpPr/>
            <p:nvPr/>
          </p:nvSpPr>
          <p:spPr>
            <a:xfrm>
              <a:off x="10953627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EE3F2C71-B41B-482F-84EC-E8F1135578F7}"/>
                </a:ext>
              </a:extLst>
            </p:cNvPr>
            <p:cNvSpPr/>
            <p:nvPr/>
          </p:nvSpPr>
          <p:spPr>
            <a:xfrm>
              <a:off x="11368421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6A391DB-27DD-4B42-AD10-B412FD103CA1}"/>
                </a:ext>
              </a:extLst>
            </p:cNvPr>
            <p:cNvSpPr/>
            <p:nvPr/>
          </p:nvSpPr>
          <p:spPr>
            <a:xfrm>
              <a:off x="11783215" y="401711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16B4D3FF-8FA7-44AE-97C0-E7190970A044}"/>
                </a:ext>
              </a:extLst>
            </p:cNvPr>
            <p:cNvSpPr/>
            <p:nvPr/>
          </p:nvSpPr>
          <p:spPr>
            <a:xfrm>
              <a:off x="10538833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CFE8A103-60F0-4B54-B163-6BA7EEB70571}"/>
                </a:ext>
              </a:extLst>
            </p:cNvPr>
            <p:cNvSpPr/>
            <p:nvPr/>
          </p:nvSpPr>
          <p:spPr>
            <a:xfrm>
              <a:off x="10953627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1D9A75E-D32D-454D-BD94-759EB92758C1}"/>
                </a:ext>
              </a:extLst>
            </p:cNvPr>
            <p:cNvSpPr/>
            <p:nvPr/>
          </p:nvSpPr>
          <p:spPr>
            <a:xfrm>
              <a:off x="11368421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11249A5-F8C4-460E-ADAB-AFFEB13916A0}"/>
                </a:ext>
              </a:extLst>
            </p:cNvPr>
            <p:cNvSpPr/>
            <p:nvPr/>
          </p:nvSpPr>
          <p:spPr>
            <a:xfrm>
              <a:off x="11783215" y="439786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8B576D-3635-4099-AE94-42066B870B90}"/>
                </a:ext>
              </a:extLst>
            </p:cNvPr>
            <p:cNvSpPr txBox="1"/>
            <p:nvPr/>
          </p:nvSpPr>
          <p:spPr>
            <a:xfrm>
              <a:off x="8727057" y="2831935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channel=0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7199FEB-B594-4615-BB55-639C4339BF5C}"/>
                </a:ext>
              </a:extLst>
            </p:cNvPr>
            <p:cNvSpPr txBox="1"/>
            <p:nvPr/>
          </p:nvSpPr>
          <p:spPr>
            <a:xfrm>
              <a:off x="10570887" y="2801717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channel=1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6477EAD-41D3-4CF9-A0D6-E85EBFA91A0B}"/>
              </a:ext>
            </a:extLst>
          </p:cNvPr>
          <p:cNvSpPr/>
          <p:nvPr/>
        </p:nvSpPr>
        <p:spPr>
          <a:xfrm>
            <a:off x="-987276" y="4093243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F3F24CF-E2B5-4274-833D-595613FC0369}"/>
              </a:ext>
            </a:extLst>
          </p:cNvPr>
          <p:cNvSpPr/>
          <p:nvPr/>
        </p:nvSpPr>
        <p:spPr>
          <a:xfrm>
            <a:off x="-908319" y="4258453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D3A3CCA-2F79-4A9D-A3FC-BC82CFA62A92}"/>
              </a:ext>
            </a:extLst>
          </p:cNvPr>
          <p:cNvSpPr/>
          <p:nvPr/>
        </p:nvSpPr>
        <p:spPr>
          <a:xfrm>
            <a:off x="-844946" y="4399370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8A5720-6339-4839-937A-F17DAD236FE4}"/>
              </a:ext>
            </a:extLst>
          </p:cNvPr>
          <p:cNvSpPr/>
          <p:nvPr/>
        </p:nvSpPr>
        <p:spPr>
          <a:xfrm>
            <a:off x="1993669" y="4399370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77C0918-E5C9-4D57-A387-86E54CD00828}"/>
              </a:ext>
            </a:extLst>
          </p:cNvPr>
          <p:cNvSpPr/>
          <p:nvPr/>
        </p:nvSpPr>
        <p:spPr>
          <a:xfrm>
            <a:off x="-781573" y="4487558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474C960-3311-4647-BF9B-FB4570B6963A}"/>
              </a:ext>
            </a:extLst>
          </p:cNvPr>
          <p:cNvSpPr/>
          <p:nvPr/>
        </p:nvSpPr>
        <p:spPr>
          <a:xfrm>
            <a:off x="578574" y="4485440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1536478-4F5C-4CF3-9B7E-C48356DFF180}"/>
              </a:ext>
            </a:extLst>
          </p:cNvPr>
          <p:cNvSpPr/>
          <p:nvPr/>
        </p:nvSpPr>
        <p:spPr>
          <a:xfrm>
            <a:off x="2057042" y="4482461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2C3FA07-F29A-4A32-9803-88477134B19F}"/>
              </a:ext>
            </a:extLst>
          </p:cNvPr>
          <p:cNvSpPr/>
          <p:nvPr/>
        </p:nvSpPr>
        <p:spPr>
          <a:xfrm>
            <a:off x="3417189" y="4480343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9A3156-4B26-4651-AD78-4E94DC7D38B8}"/>
              </a:ext>
            </a:extLst>
          </p:cNvPr>
          <p:cNvSpPr/>
          <p:nvPr/>
        </p:nvSpPr>
        <p:spPr>
          <a:xfrm>
            <a:off x="-729877" y="455747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E26AC99-1F02-435E-B1E1-388ED02F8EBD}"/>
              </a:ext>
            </a:extLst>
          </p:cNvPr>
          <p:cNvSpPr/>
          <p:nvPr/>
        </p:nvSpPr>
        <p:spPr>
          <a:xfrm>
            <a:off x="-96060" y="455589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A4EC0AA-9513-4ED8-8CC0-D5ED1D8B516D}"/>
              </a:ext>
            </a:extLst>
          </p:cNvPr>
          <p:cNvSpPr/>
          <p:nvPr/>
        </p:nvSpPr>
        <p:spPr>
          <a:xfrm>
            <a:off x="-688104" y="4613113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B1DC87-3874-4B27-96D1-2D8CE0B2190D}"/>
              </a:ext>
            </a:extLst>
          </p:cNvPr>
          <p:cNvSpPr/>
          <p:nvPr/>
        </p:nvSpPr>
        <p:spPr>
          <a:xfrm>
            <a:off x="-405819" y="46120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044D351-E7E2-4223-8A8D-ADAC87126427}"/>
              </a:ext>
            </a:extLst>
          </p:cNvPr>
          <p:cNvSpPr/>
          <p:nvPr/>
        </p:nvSpPr>
        <p:spPr>
          <a:xfrm>
            <a:off x="-61436" y="4613113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666C25C-28E5-4C61-826E-8426FFDC6567}"/>
              </a:ext>
            </a:extLst>
          </p:cNvPr>
          <p:cNvSpPr/>
          <p:nvPr/>
        </p:nvSpPr>
        <p:spPr>
          <a:xfrm>
            <a:off x="220849" y="4612072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D009126-474F-45EB-806D-3963E2CC2AF9}"/>
              </a:ext>
            </a:extLst>
          </p:cNvPr>
          <p:cNvSpPr/>
          <p:nvPr/>
        </p:nvSpPr>
        <p:spPr>
          <a:xfrm>
            <a:off x="633523" y="454515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FBD712D-17EB-4831-9B44-33C17AFCAABD}"/>
              </a:ext>
            </a:extLst>
          </p:cNvPr>
          <p:cNvSpPr/>
          <p:nvPr/>
        </p:nvSpPr>
        <p:spPr>
          <a:xfrm>
            <a:off x="1267340" y="454357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6944114-DC3B-414C-841C-D1AE6D39D311}"/>
              </a:ext>
            </a:extLst>
          </p:cNvPr>
          <p:cNvSpPr/>
          <p:nvPr/>
        </p:nvSpPr>
        <p:spPr>
          <a:xfrm>
            <a:off x="675296" y="4613113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3EE6644-28BE-4765-9D1B-9228BF864E50}"/>
              </a:ext>
            </a:extLst>
          </p:cNvPr>
          <p:cNvSpPr/>
          <p:nvPr/>
        </p:nvSpPr>
        <p:spPr>
          <a:xfrm>
            <a:off x="957581" y="46120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A065C4C-28D7-4F0B-B34C-32DAD18B622C}"/>
              </a:ext>
            </a:extLst>
          </p:cNvPr>
          <p:cNvSpPr/>
          <p:nvPr/>
        </p:nvSpPr>
        <p:spPr>
          <a:xfrm>
            <a:off x="1301964" y="4613113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72F51B-13B5-47D3-AF19-F1A5DD9C5B4B}"/>
              </a:ext>
            </a:extLst>
          </p:cNvPr>
          <p:cNvSpPr/>
          <p:nvPr/>
        </p:nvSpPr>
        <p:spPr>
          <a:xfrm>
            <a:off x="1584249" y="461207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A636AC0-9237-442D-A7E1-8A11E961F05F}"/>
              </a:ext>
            </a:extLst>
          </p:cNvPr>
          <p:cNvSpPr/>
          <p:nvPr/>
        </p:nvSpPr>
        <p:spPr>
          <a:xfrm>
            <a:off x="2094667" y="455599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BA85F99-D18C-4E8C-B363-9CB17CB875E0}"/>
              </a:ext>
            </a:extLst>
          </p:cNvPr>
          <p:cNvSpPr/>
          <p:nvPr/>
        </p:nvSpPr>
        <p:spPr>
          <a:xfrm>
            <a:off x="2728484" y="455441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0601413-65D0-4E9C-B951-B4A0F9908B40}"/>
              </a:ext>
            </a:extLst>
          </p:cNvPr>
          <p:cNvSpPr/>
          <p:nvPr/>
        </p:nvSpPr>
        <p:spPr>
          <a:xfrm>
            <a:off x="2136440" y="4613113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E3A0506-CBDA-4065-93B8-2B50F4D75817}"/>
              </a:ext>
            </a:extLst>
          </p:cNvPr>
          <p:cNvSpPr/>
          <p:nvPr/>
        </p:nvSpPr>
        <p:spPr>
          <a:xfrm>
            <a:off x="2418725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B6CD365-59DB-4DAC-86C4-E0E2BF3037B2}"/>
              </a:ext>
            </a:extLst>
          </p:cNvPr>
          <p:cNvSpPr/>
          <p:nvPr/>
        </p:nvSpPr>
        <p:spPr>
          <a:xfrm>
            <a:off x="2763108" y="4613113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1D3676C-4A37-4ED9-9F83-E0DD9D4AB2F8}"/>
              </a:ext>
            </a:extLst>
          </p:cNvPr>
          <p:cNvSpPr/>
          <p:nvPr/>
        </p:nvSpPr>
        <p:spPr>
          <a:xfrm>
            <a:off x="3045393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542D691-6418-45E8-9011-179D11114E91}"/>
              </a:ext>
            </a:extLst>
          </p:cNvPr>
          <p:cNvSpPr/>
          <p:nvPr/>
        </p:nvSpPr>
        <p:spPr>
          <a:xfrm>
            <a:off x="3463444" y="455574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B3CBDB3-051C-48DD-AFEB-A6623D310ACE}"/>
              </a:ext>
            </a:extLst>
          </p:cNvPr>
          <p:cNvSpPr/>
          <p:nvPr/>
        </p:nvSpPr>
        <p:spPr>
          <a:xfrm>
            <a:off x="4097261" y="455417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377A37E-8F50-494A-8197-15C8D94F4DBD}"/>
              </a:ext>
            </a:extLst>
          </p:cNvPr>
          <p:cNvSpPr/>
          <p:nvPr/>
        </p:nvSpPr>
        <p:spPr>
          <a:xfrm>
            <a:off x="3505217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FEFF90B-160D-4888-BE41-A75055947F85}"/>
              </a:ext>
            </a:extLst>
          </p:cNvPr>
          <p:cNvSpPr/>
          <p:nvPr/>
        </p:nvSpPr>
        <p:spPr>
          <a:xfrm>
            <a:off x="3787502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E04783E-D5B7-4DAE-9F4F-FD54E68DA198}"/>
              </a:ext>
            </a:extLst>
          </p:cNvPr>
          <p:cNvSpPr/>
          <p:nvPr/>
        </p:nvSpPr>
        <p:spPr>
          <a:xfrm>
            <a:off x="4131885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3CCB2B9-266D-4B1B-91FF-89CFE7E4679A}"/>
              </a:ext>
            </a:extLst>
          </p:cNvPr>
          <p:cNvSpPr/>
          <p:nvPr/>
        </p:nvSpPr>
        <p:spPr>
          <a:xfrm>
            <a:off x="4414170" y="461207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C2A7D56-F3F3-4D33-B61F-06205032C622}"/>
              </a:ext>
            </a:extLst>
          </p:cNvPr>
          <p:cNvSpPr/>
          <p:nvPr/>
        </p:nvSpPr>
        <p:spPr>
          <a:xfrm>
            <a:off x="4918818" y="4258452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F43558A-195B-4AFB-A481-7F555FE7DB0B}"/>
              </a:ext>
            </a:extLst>
          </p:cNvPr>
          <p:cNvSpPr/>
          <p:nvPr/>
        </p:nvSpPr>
        <p:spPr>
          <a:xfrm>
            <a:off x="4982191" y="439936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56CB086-87D0-41F1-B3A2-FAC71361185B}"/>
              </a:ext>
            </a:extLst>
          </p:cNvPr>
          <p:cNvSpPr/>
          <p:nvPr/>
        </p:nvSpPr>
        <p:spPr>
          <a:xfrm>
            <a:off x="7820806" y="4399369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034A8FD-0898-4279-B743-5A7C37E8F59A}"/>
              </a:ext>
            </a:extLst>
          </p:cNvPr>
          <p:cNvSpPr/>
          <p:nvPr/>
        </p:nvSpPr>
        <p:spPr>
          <a:xfrm>
            <a:off x="5045564" y="448755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21CA990-B3B7-4273-ADDA-66CC676E6728}"/>
              </a:ext>
            </a:extLst>
          </p:cNvPr>
          <p:cNvSpPr/>
          <p:nvPr/>
        </p:nvSpPr>
        <p:spPr>
          <a:xfrm>
            <a:off x="6405711" y="4485439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EC20F97-65BF-4F6E-810B-BC3E11232B60}"/>
              </a:ext>
            </a:extLst>
          </p:cNvPr>
          <p:cNvSpPr/>
          <p:nvPr/>
        </p:nvSpPr>
        <p:spPr>
          <a:xfrm>
            <a:off x="7884179" y="4482460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4E2465C7-DDAC-434A-B2BA-C8237A725879}"/>
              </a:ext>
            </a:extLst>
          </p:cNvPr>
          <p:cNvSpPr/>
          <p:nvPr/>
        </p:nvSpPr>
        <p:spPr>
          <a:xfrm>
            <a:off x="9244326" y="44803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6B34883-1697-46AC-B470-34B82901B03B}"/>
              </a:ext>
            </a:extLst>
          </p:cNvPr>
          <p:cNvSpPr/>
          <p:nvPr/>
        </p:nvSpPr>
        <p:spPr>
          <a:xfrm>
            <a:off x="5097260" y="4557473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6A35FA7-A2FF-4D49-B167-7F0D43E6C6C7}"/>
              </a:ext>
            </a:extLst>
          </p:cNvPr>
          <p:cNvSpPr/>
          <p:nvPr/>
        </p:nvSpPr>
        <p:spPr>
          <a:xfrm>
            <a:off x="5731077" y="455589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C3BC0EE-EE75-4F8D-99B3-8D132A3C05F4}"/>
              </a:ext>
            </a:extLst>
          </p:cNvPr>
          <p:cNvSpPr/>
          <p:nvPr/>
        </p:nvSpPr>
        <p:spPr>
          <a:xfrm>
            <a:off x="5147649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B42FB0A-88F3-4561-A757-DB8110F9DD74}"/>
              </a:ext>
            </a:extLst>
          </p:cNvPr>
          <p:cNvSpPr/>
          <p:nvPr/>
        </p:nvSpPr>
        <p:spPr>
          <a:xfrm>
            <a:off x="5421318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1C8A395-83F4-4E08-B0B8-A1B9BA0757CB}"/>
              </a:ext>
            </a:extLst>
          </p:cNvPr>
          <p:cNvSpPr/>
          <p:nvPr/>
        </p:nvSpPr>
        <p:spPr>
          <a:xfrm>
            <a:off x="5765701" y="4613112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29D5826-0658-4704-B39C-3C1A803B1A44}"/>
              </a:ext>
            </a:extLst>
          </p:cNvPr>
          <p:cNvSpPr/>
          <p:nvPr/>
        </p:nvSpPr>
        <p:spPr>
          <a:xfrm>
            <a:off x="6047986" y="4612071"/>
            <a:ext cx="282285" cy="2697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70EA5CB-D79B-454B-919F-72AEE857A1F2}"/>
              </a:ext>
            </a:extLst>
          </p:cNvPr>
          <p:cNvSpPr/>
          <p:nvPr/>
        </p:nvSpPr>
        <p:spPr>
          <a:xfrm>
            <a:off x="6460660" y="454515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3168ECA-F0F0-4FBC-BBE3-4BCCF62555E7}"/>
              </a:ext>
            </a:extLst>
          </p:cNvPr>
          <p:cNvSpPr/>
          <p:nvPr/>
        </p:nvSpPr>
        <p:spPr>
          <a:xfrm>
            <a:off x="7094477" y="454357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B320E60-C062-42F7-BF5F-B2D51C86BD79}"/>
              </a:ext>
            </a:extLst>
          </p:cNvPr>
          <p:cNvSpPr/>
          <p:nvPr/>
        </p:nvSpPr>
        <p:spPr>
          <a:xfrm>
            <a:off x="6502433" y="461311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0741238-7A91-4024-BDCE-B8AF879E4BFB}"/>
              </a:ext>
            </a:extLst>
          </p:cNvPr>
          <p:cNvSpPr/>
          <p:nvPr/>
        </p:nvSpPr>
        <p:spPr>
          <a:xfrm>
            <a:off x="6784718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5A15EA5-E0CF-4727-9E78-767473F6BB4E}"/>
              </a:ext>
            </a:extLst>
          </p:cNvPr>
          <p:cNvSpPr/>
          <p:nvPr/>
        </p:nvSpPr>
        <p:spPr>
          <a:xfrm>
            <a:off x="7129101" y="4613112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E656221-73B4-4D0F-AE2C-0A10CD3CAFFA}"/>
              </a:ext>
            </a:extLst>
          </p:cNvPr>
          <p:cNvSpPr/>
          <p:nvPr/>
        </p:nvSpPr>
        <p:spPr>
          <a:xfrm>
            <a:off x="7411386" y="4612071"/>
            <a:ext cx="282285" cy="2591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E89E93B-AA16-48BA-8015-E4063AFCEBDD}"/>
              </a:ext>
            </a:extLst>
          </p:cNvPr>
          <p:cNvSpPr/>
          <p:nvPr/>
        </p:nvSpPr>
        <p:spPr>
          <a:xfrm>
            <a:off x="7921804" y="455599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6265274-956B-4D32-962A-2DCBC36D558D}"/>
              </a:ext>
            </a:extLst>
          </p:cNvPr>
          <p:cNvSpPr/>
          <p:nvPr/>
        </p:nvSpPr>
        <p:spPr>
          <a:xfrm>
            <a:off x="8555621" y="455441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90B1A624-0231-442F-8C61-A7E8AC2D828E}"/>
              </a:ext>
            </a:extLst>
          </p:cNvPr>
          <p:cNvSpPr/>
          <p:nvPr/>
        </p:nvSpPr>
        <p:spPr>
          <a:xfrm>
            <a:off x="7963577" y="461311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40D6829-7421-44B6-BEB6-2DBDB20F2043}"/>
              </a:ext>
            </a:extLst>
          </p:cNvPr>
          <p:cNvSpPr/>
          <p:nvPr/>
        </p:nvSpPr>
        <p:spPr>
          <a:xfrm>
            <a:off x="8245862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4242CBF-BD69-493F-921A-807439BFCA96}"/>
              </a:ext>
            </a:extLst>
          </p:cNvPr>
          <p:cNvSpPr/>
          <p:nvPr/>
        </p:nvSpPr>
        <p:spPr>
          <a:xfrm>
            <a:off x="8590245" y="4613112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509DF47B-4587-4ECB-900C-969EA51109C2}"/>
              </a:ext>
            </a:extLst>
          </p:cNvPr>
          <p:cNvSpPr/>
          <p:nvPr/>
        </p:nvSpPr>
        <p:spPr>
          <a:xfrm>
            <a:off x="8872530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35FE7FA-B5A3-476E-A34E-B043E915F2DC}"/>
              </a:ext>
            </a:extLst>
          </p:cNvPr>
          <p:cNvSpPr/>
          <p:nvPr/>
        </p:nvSpPr>
        <p:spPr>
          <a:xfrm>
            <a:off x="9290581" y="4555745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053F465-8261-47D0-8C5B-70330E6784DA}"/>
              </a:ext>
            </a:extLst>
          </p:cNvPr>
          <p:cNvSpPr/>
          <p:nvPr/>
        </p:nvSpPr>
        <p:spPr>
          <a:xfrm>
            <a:off x="9924398" y="4554169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5FE8452-F796-4ED2-A6F6-FB7B3622AD66}"/>
              </a:ext>
            </a:extLst>
          </p:cNvPr>
          <p:cNvSpPr/>
          <p:nvPr/>
        </p:nvSpPr>
        <p:spPr>
          <a:xfrm>
            <a:off x="9332354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7317CF4E-78AC-4D8F-80AC-CCDA9FC76552}"/>
              </a:ext>
            </a:extLst>
          </p:cNvPr>
          <p:cNvSpPr/>
          <p:nvPr/>
        </p:nvSpPr>
        <p:spPr>
          <a:xfrm>
            <a:off x="9614639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876E781-0289-476B-8F3E-3D8EFA31360A}"/>
              </a:ext>
            </a:extLst>
          </p:cNvPr>
          <p:cNvSpPr/>
          <p:nvPr/>
        </p:nvSpPr>
        <p:spPr>
          <a:xfrm>
            <a:off x="9959022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086F0CA0-7570-4E6C-8C26-8BED9E58B65C}"/>
              </a:ext>
            </a:extLst>
          </p:cNvPr>
          <p:cNvSpPr/>
          <p:nvPr/>
        </p:nvSpPr>
        <p:spPr>
          <a:xfrm>
            <a:off x="10241307" y="4612071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68C19A-B81A-44F7-888A-7AC3021E93C3}"/>
              </a:ext>
            </a:extLst>
          </p:cNvPr>
          <p:cNvCxnSpPr>
            <a:cxnSpLocks/>
            <a:stCxn id="48" idx="2"/>
            <a:endCxn id="142" idx="0"/>
          </p:cNvCxnSpPr>
          <p:nvPr/>
        </p:nvCxnSpPr>
        <p:spPr>
          <a:xfrm>
            <a:off x="-579770" y="2755387"/>
            <a:ext cx="32809" cy="185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A78BCBE7-B542-4ACB-972C-E6853D7A4A0B}"/>
              </a:ext>
            </a:extLst>
          </p:cNvPr>
          <p:cNvCxnSpPr>
            <a:cxnSpLocks/>
            <a:stCxn id="49" idx="2"/>
            <a:endCxn id="154" idx="0"/>
          </p:cNvCxnSpPr>
          <p:nvPr/>
        </p:nvCxnSpPr>
        <p:spPr>
          <a:xfrm>
            <a:off x="-297485" y="2754346"/>
            <a:ext cx="2575068" cy="1858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3D9C7246-52A7-47D5-AE5B-85340B547015}"/>
              </a:ext>
            </a:extLst>
          </p:cNvPr>
          <p:cNvCxnSpPr>
            <a:cxnSpLocks/>
            <a:stCxn id="51" idx="2"/>
            <a:endCxn id="237" idx="0"/>
          </p:cNvCxnSpPr>
          <p:nvPr/>
        </p:nvCxnSpPr>
        <p:spPr>
          <a:xfrm>
            <a:off x="46898" y="2766038"/>
            <a:ext cx="5241894" cy="184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E877CA24-AAA4-4D9D-AEB8-9BD41FAC6926}"/>
              </a:ext>
            </a:extLst>
          </p:cNvPr>
          <p:cNvCxnSpPr>
            <a:cxnSpLocks/>
            <a:stCxn id="52" idx="2"/>
            <a:endCxn id="249" idx="0"/>
          </p:cNvCxnSpPr>
          <p:nvPr/>
        </p:nvCxnSpPr>
        <p:spPr>
          <a:xfrm>
            <a:off x="329183" y="2764997"/>
            <a:ext cx="7775537" cy="1848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5364D686-8238-43C0-9512-2DD6E42FF827}"/>
              </a:ext>
            </a:extLst>
          </p:cNvPr>
          <p:cNvCxnSpPr>
            <a:cxnSpLocks/>
            <a:stCxn id="60" idx="2"/>
            <a:endCxn id="143" idx="0"/>
          </p:cNvCxnSpPr>
          <p:nvPr/>
        </p:nvCxnSpPr>
        <p:spPr>
          <a:xfrm flipH="1">
            <a:off x="-264676" y="2755387"/>
            <a:ext cx="1048306" cy="185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9C7F5215-4D56-4701-9C87-E9871F84F9C2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>
          <a:xfrm>
            <a:off x="1065915" y="2754346"/>
            <a:ext cx="1493953" cy="1857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2974EB06-6646-416A-981B-22820FEAE426}"/>
              </a:ext>
            </a:extLst>
          </p:cNvPr>
          <p:cNvCxnSpPr>
            <a:cxnSpLocks/>
            <a:stCxn id="58" idx="2"/>
            <a:endCxn id="238" idx="0"/>
          </p:cNvCxnSpPr>
          <p:nvPr/>
        </p:nvCxnSpPr>
        <p:spPr>
          <a:xfrm>
            <a:off x="1410298" y="2755387"/>
            <a:ext cx="4152163" cy="1856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3145FDC6-1B42-4F15-BCFD-E64A2D5628D2}"/>
              </a:ext>
            </a:extLst>
          </p:cNvPr>
          <p:cNvCxnSpPr>
            <a:cxnSpLocks/>
            <a:stCxn id="59" idx="2"/>
            <a:endCxn id="250" idx="0"/>
          </p:cNvCxnSpPr>
          <p:nvPr/>
        </p:nvCxnSpPr>
        <p:spPr>
          <a:xfrm>
            <a:off x="1692583" y="2754346"/>
            <a:ext cx="6694422" cy="1857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50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05351" y="4703451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19836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19836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19836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19836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EA9654-52A2-4311-9132-E48AED5E3356}"/>
              </a:ext>
            </a:extLst>
          </p:cNvPr>
          <p:cNvSpPr/>
          <p:nvPr/>
        </p:nvSpPr>
        <p:spPr>
          <a:xfrm>
            <a:off x="3613161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7BAF63-B0DC-419E-A8CA-DB0EF50372AB}"/>
              </a:ext>
            </a:extLst>
          </p:cNvPr>
          <p:cNvSpPr/>
          <p:nvPr/>
        </p:nvSpPr>
        <p:spPr>
          <a:xfrm>
            <a:off x="3613161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6CB072-0823-42F9-A736-D98FFC255FF3}"/>
              </a:ext>
            </a:extLst>
          </p:cNvPr>
          <p:cNvSpPr/>
          <p:nvPr/>
        </p:nvSpPr>
        <p:spPr>
          <a:xfrm>
            <a:off x="3613161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1751851-FC15-4059-9BE3-D4B8182E592D}"/>
              </a:ext>
            </a:extLst>
          </p:cNvPr>
          <p:cNvSpPr/>
          <p:nvPr/>
        </p:nvSpPr>
        <p:spPr>
          <a:xfrm>
            <a:off x="3613161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5B3686-A6AE-45C1-BBE9-3B19ADA4CBAF}"/>
              </a:ext>
            </a:extLst>
          </p:cNvPr>
          <p:cNvSpPr/>
          <p:nvPr/>
        </p:nvSpPr>
        <p:spPr>
          <a:xfrm>
            <a:off x="402795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1E0B90-3ED5-48D5-82C1-A57401B85473}"/>
              </a:ext>
            </a:extLst>
          </p:cNvPr>
          <p:cNvSpPr/>
          <p:nvPr/>
        </p:nvSpPr>
        <p:spPr>
          <a:xfrm>
            <a:off x="402795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E125C3A-7F03-463C-BFE0-677F96BB6543}"/>
              </a:ext>
            </a:extLst>
          </p:cNvPr>
          <p:cNvSpPr/>
          <p:nvPr/>
        </p:nvSpPr>
        <p:spPr>
          <a:xfrm>
            <a:off x="402795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8C73D45-4F64-4522-8B46-5C5593B6D036}"/>
              </a:ext>
            </a:extLst>
          </p:cNvPr>
          <p:cNvSpPr/>
          <p:nvPr/>
        </p:nvSpPr>
        <p:spPr>
          <a:xfrm>
            <a:off x="402795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03610" y="588616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5E59A33-FFD7-4D7D-A0F4-ABAB5CA6FFAA}"/>
              </a:ext>
            </a:extLst>
          </p:cNvPr>
          <p:cNvSpPr/>
          <p:nvPr/>
        </p:nvSpPr>
        <p:spPr>
          <a:xfrm>
            <a:off x="6694393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2C04258-6841-4EF7-80A3-047946398193}"/>
              </a:ext>
            </a:extLst>
          </p:cNvPr>
          <p:cNvSpPr/>
          <p:nvPr/>
        </p:nvSpPr>
        <p:spPr>
          <a:xfrm>
            <a:off x="6694393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DC28348-077B-4BBB-A683-A868E1AA635E}"/>
              </a:ext>
            </a:extLst>
          </p:cNvPr>
          <p:cNvSpPr/>
          <p:nvPr/>
        </p:nvSpPr>
        <p:spPr>
          <a:xfrm>
            <a:off x="6694393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4133BDC8-D01B-4678-BA07-4CDF1AED4195}"/>
              </a:ext>
            </a:extLst>
          </p:cNvPr>
          <p:cNvSpPr/>
          <p:nvPr/>
        </p:nvSpPr>
        <p:spPr>
          <a:xfrm>
            <a:off x="6694393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BC24974-B39E-4891-A406-F3EDFCFCB0D6}"/>
              </a:ext>
            </a:extLst>
          </p:cNvPr>
          <p:cNvSpPr/>
          <p:nvPr/>
        </p:nvSpPr>
        <p:spPr>
          <a:xfrm>
            <a:off x="7109187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7F8796-B4CA-4FE2-83D3-09EC6551FF0A}"/>
              </a:ext>
            </a:extLst>
          </p:cNvPr>
          <p:cNvSpPr/>
          <p:nvPr/>
        </p:nvSpPr>
        <p:spPr>
          <a:xfrm>
            <a:off x="7109187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2F54C6A-24FB-4D88-BB48-46A5EEE87253}"/>
              </a:ext>
            </a:extLst>
          </p:cNvPr>
          <p:cNvSpPr/>
          <p:nvPr/>
        </p:nvSpPr>
        <p:spPr>
          <a:xfrm>
            <a:off x="7109187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A2F7FEC-8A75-479D-9172-0AB0E9B7DA27}"/>
              </a:ext>
            </a:extLst>
          </p:cNvPr>
          <p:cNvSpPr/>
          <p:nvPr/>
        </p:nvSpPr>
        <p:spPr>
          <a:xfrm>
            <a:off x="7109187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35A7BA3-0E82-4F2D-8D1B-57EDA008BB28}"/>
              </a:ext>
            </a:extLst>
          </p:cNvPr>
          <p:cNvSpPr/>
          <p:nvPr/>
        </p:nvSpPr>
        <p:spPr>
          <a:xfrm>
            <a:off x="7523981" y="429157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E93B9C8-280E-43E1-9604-3FAA38C53005}"/>
              </a:ext>
            </a:extLst>
          </p:cNvPr>
          <p:cNvSpPr/>
          <p:nvPr/>
        </p:nvSpPr>
        <p:spPr>
          <a:xfrm>
            <a:off x="7523981" y="46723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7DEF571-09FA-4F2F-9132-92D1B9F0642F}"/>
              </a:ext>
            </a:extLst>
          </p:cNvPr>
          <p:cNvSpPr/>
          <p:nvPr/>
        </p:nvSpPr>
        <p:spPr>
          <a:xfrm>
            <a:off x="7523981" y="50530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DF109D82-7628-4B72-B9E2-E1704CAFBCDC}"/>
              </a:ext>
            </a:extLst>
          </p:cNvPr>
          <p:cNvSpPr/>
          <p:nvPr/>
        </p:nvSpPr>
        <p:spPr>
          <a:xfrm>
            <a:off x="7523981" y="54338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C7D7F31-4D0E-4392-935F-C1ABFFB01931}"/>
              </a:ext>
            </a:extLst>
          </p:cNvPr>
          <p:cNvSpPr/>
          <p:nvPr/>
        </p:nvSpPr>
        <p:spPr>
          <a:xfrm>
            <a:off x="-2253650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58A1AC4-C5BB-467D-8ED4-40EAB3D2652D}"/>
              </a:ext>
            </a:extLst>
          </p:cNvPr>
          <p:cNvSpPr/>
          <p:nvPr/>
        </p:nvSpPr>
        <p:spPr>
          <a:xfrm>
            <a:off x="-1838856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4CA967C-0F98-40F4-A729-CFFD729275B9}"/>
              </a:ext>
            </a:extLst>
          </p:cNvPr>
          <p:cNvSpPr/>
          <p:nvPr/>
        </p:nvSpPr>
        <p:spPr>
          <a:xfrm>
            <a:off x="-1424062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5C06796-F705-46CF-805D-E7D801F531CD}"/>
              </a:ext>
            </a:extLst>
          </p:cNvPr>
          <p:cNvSpPr/>
          <p:nvPr/>
        </p:nvSpPr>
        <p:spPr>
          <a:xfrm>
            <a:off x="-1009268" y="42508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78E60BA-2367-42EA-90D9-7A9CFF972DD5}"/>
              </a:ext>
            </a:extLst>
          </p:cNvPr>
          <p:cNvSpPr/>
          <p:nvPr/>
        </p:nvSpPr>
        <p:spPr>
          <a:xfrm>
            <a:off x="-2253650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D94E40C-89AA-4B4C-9FDD-71D90E6BA773}"/>
              </a:ext>
            </a:extLst>
          </p:cNvPr>
          <p:cNvSpPr/>
          <p:nvPr/>
        </p:nvSpPr>
        <p:spPr>
          <a:xfrm>
            <a:off x="-1838856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2A028703-26F8-482E-B099-FF2F48D2279B}"/>
              </a:ext>
            </a:extLst>
          </p:cNvPr>
          <p:cNvSpPr/>
          <p:nvPr/>
        </p:nvSpPr>
        <p:spPr>
          <a:xfrm>
            <a:off x="-1424062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352AA8E-F281-4694-BA89-45B77E7175AD}"/>
              </a:ext>
            </a:extLst>
          </p:cNvPr>
          <p:cNvSpPr/>
          <p:nvPr/>
        </p:nvSpPr>
        <p:spPr>
          <a:xfrm>
            <a:off x="-1009268" y="463161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21DD639-0260-4F37-873A-0B468F1F5E69}"/>
              </a:ext>
            </a:extLst>
          </p:cNvPr>
          <p:cNvSpPr/>
          <p:nvPr/>
        </p:nvSpPr>
        <p:spPr>
          <a:xfrm>
            <a:off x="-2253650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D9E8231-F046-4994-91E0-E1D57146C21E}"/>
              </a:ext>
            </a:extLst>
          </p:cNvPr>
          <p:cNvSpPr/>
          <p:nvPr/>
        </p:nvSpPr>
        <p:spPr>
          <a:xfrm>
            <a:off x="-1838856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5EA0E6F-00DF-4E49-AF82-7288237886AA}"/>
              </a:ext>
            </a:extLst>
          </p:cNvPr>
          <p:cNvSpPr/>
          <p:nvPr/>
        </p:nvSpPr>
        <p:spPr>
          <a:xfrm>
            <a:off x="-1424062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D632CD-411E-48B1-B3BC-55944AD05F11}"/>
              </a:ext>
            </a:extLst>
          </p:cNvPr>
          <p:cNvSpPr/>
          <p:nvPr/>
        </p:nvSpPr>
        <p:spPr>
          <a:xfrm>
            <a:off x="-1009268" y="501236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C60D1CB-A55A-409D-95AE-DD82208B028D}"/>
              </a:ext>
            </a:extLst>
          </p:cNvPr>
          <p:cNvSpPr/>
          <p:nvPr/>
        </p:nvSpPr>
        <p:spPr>
          <a:xfrm>
            <a:off x="-2253650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BCA0E89D-6783-4292-BE5C-39188E17440F}"/>
              </a:ext>
            </a:extLst>
          </p:cNvPr>
          <p:cNvSpPr/>
          <p:nvPr/>
        </p:nvSpPr>
        <p:spPr>
          <a:xfrm>
            <a:off x="-1838856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7E15475-9870-47B3-B642-B7BF2D63659F}"/>
              </a:ext>
            </a:extLst>
          </p:cNvPr>
          <p:cNvSpPr/>
          <p:nvPr/>
        </p:nvSpPr>
        <p:spPr>
          <a:xfrm>
            <a:off x="-1424062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13E376EB-A586-40AE-9FEE-075B9FB5FEED}"/>
              </a:ext>
            </a:extLst>
          </p:cNvPr>
          <p:cNvSpPr/>
          <p:nvPr/>
        </p:nvSpPr>
        <p:spPr>
          <a:xfrm>
            <a:off x="-1009268" y="539310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EAB8BD-716E-460F-8E6B-D56A7BFC0204}"/>
              </a:ext>
            </a:extLst>
          </p:cNvPr>
          <p:cNvSpPr/>
          <p:nvPr/>
        </p:nvSpPr>
        <p:spPr>
          <a:xfrm>
            <a:off x="-595170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D44F5AB-1263-423D-9179-670F04404D84}"/>
              </a:ext>
            </a:extLst>
          </p:cNvPr>
          <p:cNvSpPr/>
          <p:nvPr/>
        </p:nvSpPr>
        <p:spPr>
          <a:xfrm>
            <a:off x="-180376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95CBECD-D2D2-4630-8D7C-93628F6B3342}"/>
              </a:ext>
            </a:extLst>
          </p:cNvPr>
          <p:cNvSpPr/>
          <p:nvPr/>
        </p:nvSpPr>
        <p:spPr>
          <a:xfrm>
            <a:off x="234418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E3A4669-484D-4D15-AE6B-CD57F2B43BEB}"/>
              </a:ext>
            </a:extLst>
          </p:cNvPr>
          <p:cNvSpPr/>
          <p:nvPr/>
        </p:nvSpPr>
        <p:spPr>
          <a:xfrm>
            <a:off x="649212" y="4249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EAEFAE8-12B8-4E5F-AA41-57F0345C6BF1}"/>
              </a:ext>
            </a:extLst>
          </p:cNvPr>
          <p:cNvSpPr/>
          <p:nvPr/>
        </p:nvSpPr>
        <p:spPr>
          <a:xfrm>
            <a:off x="-595170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511B04-0197-407D-AB8B-33ACBD155AE7}"/>
              </a:ext>
            </a:extLst>
          </p:cNvPr>
          <p:cNvSpPr/>
          <p:nvPr/>
        </p:nvSpPr>
        <p:spPr>
          <a:xfrm>
            <a:off x="-180376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EACBEDA-5791-46BA-BEA5-7B8511549195}"/>
              </a:ext>
            </a:extLst>
          </p:cNvPr>
          <p:cNvSpPr/>
          <p:nvPr/>
        </p:nvSpPr>
        <p:spPr>
          <a:xfrm>
            <a:off x="234418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7F60A0A-F141-436E-9DB9-CDE7DB1CE1E1}"/>
              </a:ext>
            </a:extLst>
          </p:cNvPr>
          <p:cNvSpPr/>
          <p:nvPr/>
        </p:nvSpPr>
        <p:spPr>
          <a:xfrm>
            <a:off x="649212" y="462990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9B5CBC95-2E68-45BA-B06F-EEA45EBE9348}"/>
              </a:ext>
            </a:extLst>
          </p:cNvPr>
          <p:cNvSpPr/>
          <p:nvPr/>
        </p:nvSpPr>
        <p:spPr>
          <a:xfrm>
            <a:off x="-595170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8DA5C145-1CFA-481A-B3C5-72FC42537FFD}"/>
              </a:ext>
            </a:extLst>
          </p:cNvPr>
          <p:cNvSpPr/>
          <p:nvPr/>
        </p:nvSpPr>
        <p:spPr>
          <a:xfrm>
            <a:off x="-180376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8E8112F-7325-4EE4-B4F4-60B078FB8E0E}"/>
              </a:ext>
            </a:extLst>
          </p:cNvPr>
          <p:cNvSpPr/>
          <p:nvPr/>
        </p:nvSpPr>
        <p:spPr>
          <a:xfrm>
            <a:off x="234418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D0D0C624-513E-4449-8C7F-FA78786E4410}"/>
              </a:ext>
            </a:extLst>
          </p:cNvPr>
          <p:cNvSpPr/>
          <p:nvPr/>
        </p:nvSpPr>
        <p:spPr>
          <a:xfrm>
            <a:off x="649212" y="501065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614C09A-84CF-4671-AE8B-F1DDE75CF3B5}"/>
              </a:ext>
            </a:extLst>
          </p:cNvPr>
          <p:cNvSpPr/>
          <p:nvPr/>
        </p:nvSpPr>
        <p:spPr>
          <a:xfrm>
            <a:off x="-595170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DE7A387-2ABE-4498-A9E3-45B877C63301}"/>
              </a:ext>
            </a:extLst>
          </p:cNvPr>
          <p:cNvSpPr/>
          <p:nvPr/>
        </p:nvSpPr>
        <p:spPr>
          <a:xfrm>
            <a:off x="-180376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E29C4A2-C158-47BD-B5F6-ED20D3ED1559}"/>
              </a:ext>
            </a:extLst>
          </p:cNvPr>
          <p:cNvSpPr/>
          <p:nvPr/>
        </p:nvSpPr>
        <p:spPr>
          <a:xfrm>
            <a:off x="234418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2985A87-3B44-408C-8D79-83CF0FF2F7F4}"/>
              </a:ext>
            </a:extLst>
          </p:cNvPr>
          <p:cNvSpPr/>
          <p:nvPr/>
        </p:nvSpPr>
        <p:spPr>
          <a:xfrm>
            <a:off x="649212" y="539140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909282" y="4758427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35042" y="182929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13286" y="1816477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897821" y="1730227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799952" y="173387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76A8CE6-AB73-4434-AD98-664142C4A32D}"/>
              </a:ext>
            </a:extLst>
          </p:cNvPr>
          <p:cNvSpPr/>
          <p:nvPr/>
        </p:nvSpPr>
        <p:spPr>
          <a:xfrm>
            <a:off x="8219440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3006B108-5877-4E18-A1EE-23FD82325A28}"/>
              </a:ext>
            </a:extLst>
          </p:cNvPr>
          <p:cNvSpPr/>
          <p:nvPr/>
        </p:nvSpPr>
        <p:spPr>
          <a:xfrm>
            <a:off x="8501873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67C658E3-BE0A-4B64-985F-2304F8A6A08C}"/>
              </a:ext>
            </a:extLst>
          </p:cNvPr>
          <p:cNvSpPr/>
          <p:nvPr/>
        </p:nvSpPr>
        <p:spPr>
          <a:xfrm>
            <a:off x="8784306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A4B46A6-FF7D-4D76-B97D-2531845E70D0}"/>
              </a:ext>
            </a:extLst>
          </p:cNvPr>
          <p:cNvSpPr/>
          <p:nvPr/>
        </p:nvSpPr>
        <p:spPr>
          <a:xfrm>
            <a:off x="9066738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95723176-5092-4310-BC0A-A3E7CF16BAC4}"/>
              </a:ext>
            </a:extLst>
          </p:cNvPr>
          <p:cNvSpPr/>
          <p:nvPr/>
        </p:nvSpPr>
        <p:spPr>
          <a:xfrm>
            <a:off x="8219440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FDD05A6-2D78-41F2-99F5-B7C5A48ED998}"/>
              </a:ext>
            </a:extLst>
          </p:cNvPr>
          <p:cNvSpPr/>
          <p:nvPr/>
        </p:nvSpPr>
        <p:spPr>
          <a:xfrm>
            <a:off x="8501873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0F4F8A44-2897-49B4-80C0-75F5FEAE980D}"/>
              </a:ext>
            </a:extLst>
          </p:cNvPr>
          <p:cNvSpPr/>
          <p:nvPr/>
        </p:nvSpPr>
        <p:spPr>
          <a:xfrm>
            <a:off x="8784306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FFC09B46-BA02-4AF0-BEEF-9E63394477E7}"/>
              </a:ext>
            </a:extLst>
          </p:cNvPr>
          <p:cNvSpPr/>
          <p:nvPr/>
        </p:nvSpPr>
        <p:spPr>
          <a:xfrm>
            <a:off x="9066738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DA97F42-E599-4827-B00C-53625A934C7E}"/>
              </a:ext>
            </a:extLst>
          </p:cNvPr>
          <p:cNvSpPr/>
          <p:nvPr/>
        </p:nvSpPr>
        <p:spPr>
          <a:xfrm>
            <a:off x="8219440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646948C-44FD-41BF-B464-44691C5A0E97}"/>
              </a:ext>
            </a:extLst>
          </p:cNvPr>
          <p:cNvSpPr/>
          <p:nvPr/>
        </p:nvSpPr>
        <p:spPr>
          <a:xfrm>
            <a:off x="8501873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96052D6-3271-4328-AEDB-E96F24B32D1A}"/>
              </a:ext>
            </a:extLst>
          </p:cNvPr>
          <p:cNvSpPr/>
          <p:nvPr/>
        </p:nvSpPr>
        <p:spPr>
          <a:xfrm>
            <a:off x="8784306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0C96ECD-7C61-477B-A29C-8CC94C7B973A}"/>
              </a:ext>
            </a:extLst>
          </p:cNvPr>
          <p:cNvSpPr/>
          <p:nvPr/>
        </p:nvSpPr>
        <p:spPr>
          <a:xfrm>
            <a:off x="9066738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3305886-8CA4-4AB6-8044-D7CA33E03743}"/>
              </a:ext>
            </a:extLst>
          </p:cNvPr>
          <p:cNvSpPr/>
          <p:nvPr/>
        </p:nvSpPr>
        <p:spPr>
          <a:xfrm>
            <a:off x="8219440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F973DBE-E27B-42DD-9498-C567C81DFA74}"/>
              </a:ext>
            </a:extLst>
          </p:cNvPr>
          <p:cNvSpPr/>
          <p:nvPr/>
        </p:nvSpPr>
        <p:spPr>
          <a:xfrm>
            <a:off x="8501873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E6B7A7-5D78-4572-803C-E825454A9ED9}"/>
              </a:ext>
            </a:extLst>
          </p:cNvPr>
          <p:cNvSpPr/>
          <p:nvPr/>
        </p:nvSpPr>
        <p:spPr>
          <a:xfrm>
            <a:off x="8784306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95CCCCD-1C4A-43AD-A6A9-D4FA9FEDE96C}"/>
              </a:ext>
            </a:extLst>
          </p:cNvPr>
          <p:cNvSpPr/>
          <p:nvPr/>
        </p:nvSpPr>
        <p:spPr>
          <a:xfrm>
            <a:off x="9066738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FFD0D8F5-DE4D-43EC-B1D8-5842219964AD}"/>
              </a:ext>
            </a:extLst>
          </p:cNvPr>
          <p:cNvSpPr/>
          <p:nvPr/>
        </p:nvSpPr>
        <p:spPr>
          <a:xfrm>
            <a:off x="7087144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28B1D93-0687-4B63-8D8A-4A7BC6188B83}"/>
              </a:ext>
            </a:extLst>
          </p:cNvPr>
          <p:cNvSpPr/>
          <p:nvPr/>
        </p:nvSpPr>
        <p:spPr>
          <a:xfrm>
            <a:off x="7369577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64C9B18-74A9-4F75-8035-81EB162A02C4}"/>
              </a:ext>
            </a:extLst>
          </p:cNvPr>
          <p:cNvSpPr/>
          <p:nvPr/>
        </p:nvSpPr>
        <p:spPr>
          <a:xfrm>
            <a:off x="7652009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ACEE736-B6AC-41D6-8FFC-CB13A13F504A}"/>
              </a:ext>
            </a:extLst>
          </p:cNvPr>
          <p:cNvSpPr/>
          <p:nvPr/>
        </p:nvSpPr>
        <p:spPr>
          <a:xfrm>
            <a:off x="7934442" y="309672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03DD5458-521F-4E9B-8456-48BD83713042}"/>
              </a:ext>
            </a:extLst>
          </p:cNvPr>
          <p:cNvSpPr/>
          <p:nvPr/>
        </p:nvSpPr>
        <p:spPr>
          <a:xfrm>
            <a:off x="7087144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DF85292-2D5D-436C-BA21-CFD6157C5A2E}"/>
              </a:ext>
            </a:extLst>
          </p:cNvPr>
          <p:cNvSpPr/>
          <p:nvPr/>
        </p:nvSpPr>
        <p:spPr>
          <a:xfrm>
            <a:off x="7369577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942D6F7-AAA3-44B1-AB60-CD2C8C6A7C0D}"/>
              </a:ext>
            </a:extLst>
          </p:cNvPr>
          <p:cNvSpPr/>
          <p:nvPr/>
        </p:nvSpPr>
        <p:spPr>
          <a:xfrm>
            <a:off x="7652009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39166305-6FA1-46FA-A74E-F5852C671705}"/>
              </a:ext>
            </a:extLst>
          </p:cNvPr>
          <p:cNvSpPr/>
          <p:nvPr/>
        </p:nvSpPr>
        <p:spPr>
          <a:xfrm>
            <a:off x="7934442" y="3355975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96189D36-A637-4B55-8850-7FEEB7615A79}"/>
              </a:ext>
            </a:extLst>
          </p:cNvPr>
          <p:cNvSpPr/>
          <p:nvPr/>
        </p:nvSpPr>
        <p:spPr>
          <a:xfrm>
            <a:off x="7087144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D80B108-DFD8-4CA8-92C9-C7D7996D0E4D}"/>
              </a:ext>
            </a:extLst>
          </p:cNvPr>
          <p:cNvSpPr/>
          <p:nvPr/>
        </p:nvSpPr>
        <p:spPr>
          <a:xfrm>
            <a:off x="7369577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59E82AFD-6DB8-4BC3-B938-45AA506863ED}"/>
              </a:ext>
            </a:extLst>
          </p:cNvPr>
          <p:cNvSpPr/>
          <p:nvPr/>
        </p:nvSpPr>
        <p:spPr>
          <a:xfrm>
            <a:off x="7652009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4A7AEF27-BD46-4E26-AEA6-1BF9D378FF56}"/>
              </a:ext>
            </a:extLst>
          </p:cNvPr>
          <p:cNvSpPr/>
          <p:nvPr/>
        </p:nvSpPr>
        <p:spPr>
          <a:xfrm>
            <a:off x="7934442" y="361286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25C6D279-700E-4536-AF75-B55038676C94}"/>
              </a:ext>
            </a:extLst>
          </p:cNvPr>
          <p:cNvSpPr/>
          <p:nvPr/>
        </p:nvSpPr>
        <p:spPr>
          <a:xfrm>
            <a:off x="7087144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8818BED-A5FD-434D-B8A8-03BC9810B71C}"/>
              </a:ext>
            </a:extLst>
          </p:cNvPr>
          <p:cNvSpPr/>
          <p:nvPr/>
        </p:nvSpPr>
        <p:spPr>
          <a:xfrm>
            <a:off x="7369577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E5EF02D1-7245-4185-9F91-73F38BC82D34}"/>
              </a:ext>
            </a:extLst>
          </p:cNvPr>
          <p:cNvSpPr/>
          <p:nvPr/>
        </p:nvSpPr>
        <p:spPr>
          <a:xfrm>
            <a:off x="7652009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929D38E-9A50-4C75-8A6A-0E63244C7730}"/>
              </a:ext>
            </a:extLst>
          </p:cNvPr>
          <p:cNvSpPr/>
          <p:nvPr/>
        </p:nvSpPr>
        <p:spPr>
          <a:xfrm>
            <a:off x="7934442" y="3872114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096D60E-0BEF-4BC7-8F25-E936CB1D2C54}"/>
              </a:ext>
            </a:extLst>
          </p:cNvPr>
          <p:cNvSpPr/>
          <p:nvPr/>
        </p:nvSpPr>
        <p:spPr>
          <a:xfrm>
            <a:off x="8219440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0ED9FCF9-8487-477C-B40C-B1DD54EF3411}"/>
              </a:ext>
            </a:extLst>
          </p:cNvPr>
          <p:cNvSpPr/>
          <p:nvPr/>
        </p:nvSpPr>
        <p:spPr>
          <a:xfrm>
            <a:off x="8501873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E024C378-D63B-43B9-912B-8144F6F4F5C6}"/>
              </a:ext>
            </a:extLst>
          </p:cNvPr>
          <p:cNvSpPr/>
          <p:nvPr/>
        </p:nvSpPr>
        <p:spPr>
          <a:xfrm>
            <a:off x="8784306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578EFB02-2323-43A2-85AA-EDA7CCBE70E7}"/>
              </a:ext>
            </a:extLst>
          </p:cNvPr>
          <p:cNvSpPr/>
          <p:nvPr/>
        </p:nvSpPr>
        <p:spPr>
          <a:xfrm>
            <a:off x="9066738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782CAFBE-18D0-4F77-8A2C-ABFF5FFC4449}"/>
              </a:ext>
            </a:extLst>
          </p:cNvPr>
          <p:cNvSpPr/>
          <p:nvPr/>
        </p:nvSpPr>
        <p:spPr>
          <a:xfrm>
            <a:off x="8219440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3202EE1-CF6D-4080-ADAA-9C8E6720C0A8}"/>
              </a:ext>
            </a:extLst>
          </p:cNvPr>
          <p:cNvSpPr/>
          <p:nvPr/>
        </p:nvSpPr>
        <p:spPr>
          <a:xfrm>
            <a:off x="8501873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1816472F-D9AD-495C-867D-17365D67BA9E}"/>
              </a:ext>
            </a:extLst>
          </p:cNvPr>
          <p:cNvSpPr/>
          <p:nvPr/>
        </p:nvSpPr>
        <p:spPr>
          <a:xfrm>
            <a:off x="8784306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4A445EC-A972-41A3-8C32-CB15F6B13359}"/>
              </a:ext>
            </a:extLst>
          </p:cNvPr>
          <p:cNvSpPr/>
          <p:nvPr/>
        </p:nvSpPr>
        <p:spPr>
          <a:xfrm>
            <a:off x="9066738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C0FBD2C-E1AE-475D-8CC8-FD56C834C85D}"/>
              </a:ext>
            </a:extLst>
          </p:cNvPr>
          <p:cNvSpPr/>
          <p:nvPr/>
        </p:nvSpPr>
        <p:spPr>
          <a:xfrm>
            <a:off x="8219440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CFB4F27-7D08-474F-A514-DADAB06C1148}"/>
              </a:ext>
            </a:extLst>
          </p:cNvPr>
          <p:cNvSpPr/>
          <p:nvPr/>
        </p:nvSpPr>
        <p:spPr>
          <a:xfrm>
            <a:off x="8501873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4DDBAB4A-5AF9-4F8A-AD8B-64F124C62BCF}"/>
              </a:ext>
            </a:extLst>
          </p:cNvPr>
          <p:cNvSpPr/>
          <p:nvPr/>
        </p:nvSpPr>
        <p:spPr>
          <a:xfrm>
            <a:off x="8784306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78B0CFF-896B-4C59-897A-36726C4AD113}"/>
              </a:ext>
            </a:extLst>
          </p:cNvPr>
          <p:cNvSpPr/>
          <p:nvPr/>
        </p:nvSpPr>
        <p:spPr>
          <a:xfrm>
            <a:off x="9066738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F11FE1A-0C38-4548-AF41-3F6078C5CFED}"/>
              </a:ext>
            </a:extLst>
          </p:cNvPr>
          <p:cNvSpPr/>
          <p:nvPr/>
        </p:nvSpPr>
        <p:spPr>
          <a:xfrm>
            <a:off x="8219440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045ECCE1-2BDB-4735-A1D3-53DC11689D2D}"/>
              </a:ext>
            </a:extLst>
          </p:cNvPr>
          <p:cNvSpPr/>
          <p:nvPr/>
        </p:nvSpPr>
        <p:spPr>
          <a:xfrm>
            <a:off x="8501873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6CA0E9C9-AF26-44AC-BFAC-B01F170B9306}"/>
              </a:ext>
            </a:extLst>
          </p:cNvPr>
          <p:cNvSpPr/>
          <p:nvPr/>
        </p:nvSpPr>
        <p:spPr>
          <a:xfrm>
            <a:off x="8784306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FF8458CA-0271-4071-AE31-EE73CFC9F637}"/>
              </a:ext>
            </a:extLst>
          </p:cNvPr>
          <p:cNvSpPr/>
          <p:nvPr/>
        </p:nvSpPr>
        <p:spPr>
          <a:xfrm>
            <a:off x="9066738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1F81F9AE-78BF-49E2-AE12-46E28051FD6C}"/>
              </a:ext>
            </a:extLst>
          </p:cNvPr>
          <p:cNvSpPr/>
          <p:nvPr/>
        </p:nvSpPr>
        <p:spPr>
          <a:xfrm>
            <a:off x="7087144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5085B56B-446F-43EE-A143-516BA707FD4D}"/>
              </a:ext>
            </a:extLst>
          </p:cNvPr>
          <p:cNvSpPr/>
          <p:nvPr/>
        </p:nvSpPr>
        <p:spPr>
          <a:xfrm>
            <a:off x="7369577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AA8B2C36-1BFC-47DA-A165-EBF6312CA951}"/>
              </a:ext>
            </a:extLst>
          </p:cNvPr>
          <p:cNvSpPr/>
          <p:nvPr/>
        </p:nvSpPr>
        <p:spPr>
          <a:xfrm>
            <a:off x="7652009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17D99B7-5440-4FA6-81EB-CE326295F57A}"/>
              </a:ext>
            </a:extLst>
          </p:cNvPr>
          <p:cNvSpPr/>
          <p:nvPr/>
        </p:nvSpPr>
        <p:spPr>
          <a:xfrm>
            <a:off x="7934442" y="412900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EB0AC2F0-0593-4BED-BF5C-631488D59F4C}"/>
              </a:ext>
            </a:extLst>
          </p:cNvPr>
          <p:cNvSpPr/>
          <p:nvPr/>
        </p:nvSpPr>
        <p:spPr>
          <a:xfrm>
            <a:off x="7087144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1639EA4-E19C-499D-8549-E68D5D1C1C6B}"/>
              </a:ext>
            </a:extLst>
          </p:cNvPr>
          <p:cNvSpPr/>
          <p:nvPr/>
        </p:nvSpPr>
        <p:spPr>
          <a:xfrm>
            <a:off x="7369577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3047FBF-7465-454A-9ACD-4636B2E10BFA}"/>
              </a:ext>
            </a:extLst>
          </p:cNvPr>
          <p:cNvSpPr/>
          <p:nvPr/>
        </p:nvSpPr>
        <p:spPr>
          <a:xfrm>
            <a:off x="7652009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D68C243B-2929-4815-BB41-6E0F700F1D52}"/>
              </a:ext>
            </a:extLst>
          </p:cNvPr>
          <p:cNvSpPr/>
          <p:nvPr/>
        </p:nvSpPr>
        <p:spPr>
          <a:xfrm>
            <a:off x="7934442" y="4388253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3281C50B-2C17-4BFE-A5DD-C0985283DF42}"/>
              </a:ext>
            </a:extLst>
          </p:cNvPr>
          <p:cNvSpPr/>
          <p:nvPr/>
        </p:nvSpPr>
        <p:spPr>
          <a:xfrm>
            <a:off x="7087144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327109C-F0EF-4647-9BC4-7B8BFAF4AFC0}"/>
              </a:ext>
            </a:extLst>
          </p:cNvPr>
          <p:cNvSpPr/>
          <p:nvPr/>
        </p:nvSpPr>
        <p:spPr>
          <a:xfrm>
            <a:off x="7369577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7973CDE9-9F44-45BC-A371-FFECF5B8C651}"/>
              </a:ext>
            </a:extLst>
          </p:cNvPr>
          <p:cNvSpPr/>
          <p:nvPr/>
        </p:nvSpPr>
        <p:spPr>
          <a:xfrm>
            <a:off x="7652009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B0DEF64E-5BAC-45B6-8A51-44AC0FBE4F47}"/>
              </a:ext>
            </a:extLst>
          </p:cNvPr>
          <p:cNvSpPr/>
          <p:nvPr/>
        </p:nvSpPr>
        <p:spPr>
          <a:xfrm>
            <a:off x="7934442" y="464514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F119F17C-F1D1-4EA8-B9A6-FE9C4393EE25}"/>
              </a:ext>
            </a:extLst>
          </p:cNvPr>
          <p:cNvSpPr/>
          <p:nvPr/>
        </p:nvSpPr>
        <p:spPr>
          <a:xfrm>
            <a:off x="7087144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E02D8122-2A47-44AA-825B-A8D8B3AD37B8}"/>
              </a:ext>
            </a:extLst>
          </p:cNvPr>
          <p:cNvSpPr/>
          <p:nvPr/>
        </p:nvSpPr>
        <p:spPr>
          <a:xfrm>
            <a:off x="7369577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77C7491C-6476-4ABA-B6ED-73D0F2E815E6}"/>
              </a:ext>
            </a:extLst>
          </p:cNvPr>
          <p:cNvSpPr/>
          <p:nvPr/>
        </p:nvSpPr>
        <p:spPr>
          <a:xfrm>
            <a:off x="7652009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36E58F5C-76F3-459C-8C04-0A4B9B8D4232}"/>
              </a:ext>
            </a:extLst>
          </p:cNvPr>
          <p:cNvSpPr/>
          <p:nvPr/>
        </p:nvSpPr>
        <p:spPr>
          <a:xfrm>
            <a:off x="7934442" y="4904392"/>
            <a:ext cx="282433" cy="259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8" y="659391"/>
            <a:ext cx="88143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379288" y="22252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198399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198399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198399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535152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6950964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366776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535152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950964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7366776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052E13E-7F21-4674-9AFA-4D7A1E03BEE7}"/>
              </a:ext>
            </a:extLst>
          </p:cNvPr>
          <p:cNvSpPr/>
          <p:nvPr/>
        </p:nvSpPr>
        <p:spPr>
          <a:xfrm>
            <a:off x="7782587" y="3082154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535152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950964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7366776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535152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950964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7366776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197F95D-4B59-42A4-82F5-42AA877D5F74}"/>
              </a:ext>
            </a:extLst>
          </p:cNvPr>
          <p:cNvSpPr/>
          <p:nvPr/>
        </p:nvSpPr>
        <p:spPr>
          <a:xfrm>
            <a:off x="7782587" y="3497966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39C033E-2703-40E4-98BE-3561178D89C6}"/>
              </a:ext>
            </a:extLst>
          </p:cNvPr>
          <p:cNvSpPr/>
          <p:nvPr/>
        </p:nvSpPr>
        <p:spPr>
          <a:xfrm>
            <a:off x="7782587" y="3913777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4668203-EAA7-49EA-B291-4AEA5B58CB84}"/>
              </a:ext>
            </a:extLst>
          </p:cNvPr>
          <p:cNvSpPr/>
          <p:nvPr/>
        </p:nvSpPr>
        <p:spPr>
          <a:xfrm>
            <a:off x="6535152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EB29419-B6DA-4460-88DA-6C6DD2CE9AEC}"/>
              </a:ext>
            </a:extLst>
          </p:cNvPr>
          <p:cNvSpPr/>
          <p:nvPr/>
        </p:nvSpPr>
        <p:spPr>
          <a:xfrm>
            <a:off x="6950964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472C398-728B-48B7-9B75-B1CDCF35CE66}"/>
              </a:ext>
            </a:extLst>
          </p:cNvPr>
          <p:cNvSpPr/>
          <p:nvPr/>
        </p:nvSpPr>
        <p:spPr>
          <a:xfrm>
            <a:off x="7366776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3BF57D4-88D7-43A1-B878-1D23E30797DA}"/>
              </a:ext>
            </a:extLst>
          </p:cNvPr>
          <p:cNvSpPr/>
          <p:nvPr/>
        </p:nvSpPr>
        <p:spPr>
          <a:xfrm>
            <a:off x="7782587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198399" y="4329589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782587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198399" y="4745401"/>
            <a:ext cx="415812" cy="4158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517737" y="3040241"/>
            <a:ext cx="1664430" cy="1631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1BCE8F3-74A0-43D3-B47D-7EEE92C98A40}"/>
              </a:ext>
            </a:extLst>
          </p:cNvPr>
          <p:cNvSpPr txBox="1"/>
          <p:nvPr/>
        </p:nvSpPr>
        <p:spPr>
          <a:xfrm>
            <a:off x="6735404" y="258248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1024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D5C869-C678-41DE-8E44-79CB6C8E4368}"/>
              </a:ext>
            </a:extLst>
          </p:cNvPr>
          <p:cNvSpPr txBox="1"/>
          <p:nvPr/>
        </p:nvSpPr>
        <p:spPr>
          <a:xfrm>
            <a:off x="5771429" y="400807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768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4A8AC1-474E-45EC-95D9-2FE10954F905}"/>
              </a:ext>
            </a:extLst>
          </p:cNvPr>
          <p:cNvSpPr txBox="1"/>
          <p:nvPr/>
        </p:nvSpPr>
        <p:spPr>
          <a:xfrm>
            <a:off x="8958243" y="31831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66F2A2-3044-4C68-AA2D-006FE8CCD5D3}"/>
              </a:ext>
            </a:extLst>
          </p:cNvPr>
          <p:cNvSpPr txBox="1"/>
          <p:nvPr/>
        </p:nvSpPr>
        <p:spPr>
          <a:xfrm>
            <a:off x="8664561" y="377268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FF4570-16A7-415A-A4B2-10C5F3FED283}"/>
              </a:ext>
            </a:extLst>
          </p:cNvPr>
          <p:cNvSpPr txBox="1"/>
          <p:nvPr/>
        </p:nvSpPr>
        <p:spPr>
          <a:xfrm>
            <a:off x="10322669" y="276354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/>
                </a:solidFill>
                <a:latin typeface="Consolas" panose="020B0609020204030204" pitchFamily="49" charset="0"/>
              </a:rPr>
              <a:t>1023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DF5104-BCEE-4B33-9625-7D486D2B9B2E}"/>
              </a:ext>
            </a:extLst>
          </p:cNvPr>
          <p:cNvSpPr txBox="1"/>
          <p:nvPr/>
        </p:nvSpPr>
        <p:spPr>
          <a:xfrm>
            <a:off x="9435501" y="422906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767</a:t>
            </a:r>
          </a:p>
        </p:txBody>
      </p: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916673" y="3250724"/>
            <a:ext cx="1327647" cy="136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96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54446" y="3889413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42458" y="1914895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85999" y="1954645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34044" y="2001697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33406" y="2001697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84502" y="2056482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48474" y="2056393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C7E9974-530B-45D6-B5C7-DCACDE757C93}"/>
              </a:ext>
            </a:extLst>
          </p:cNvPr>
          <p:cNvSpPr/>
          <p:nvPr/>
        </p:nvSpPr>
        <p:spPr>
          <a:xfrm>
            <a:off x="-1932051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F01805A-F602-4D85-A85E-26AAA3C6381C}"/>
              </a:ext>
            </a:extLst>
          </p:cNvPr>
          <p:cNvSpPr/>
          <p:nvPr/>
        </p:nvSpPr>
        <p:spPr>
          <a:xfrm>
            <a:off x="-1073482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3075D1D-02E4-4164-A7A6-E9BDAA4CA1FB}"/>
              </a:ext>
            </a:extLst>
          </p:cNvPr>
          <p:cNvSpPr/>
          <p:nvPr/>
        </p:nvSpPr>
        <p:spPr>
          <a:xfrm>
            <a:off x="-214912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E03AA6F-C95F-401F-9E22-0E4188783076}"/>
              </a:ext>
            </a:extLst>
          </p:cNvPr>
          <p:cNvSpPr/>
          <p:nvPr/>
        </p:nvSpPr>
        <p:spPr>
          <a:xfrm>
            <a:off x="643658" y="2118539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9854B51-39AF-4F77-A4AB-167D0AEDBFD0}"/>
              </a:ext>
            </a:extLst>
          </p:cNvPr>
          <p:cNvSpPr/>
          <p:nvPr/>
        </p:nvSpPr>
        <p:spPr>
          <a:xfrm>
            <a:off x="-187906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3774929-2096-45C9-B25E-46C1FC7F075D}"/>
              </a:ext>
            </a:extLst>
          </p:cNvPr>
          <p:cNvSpPr/>
          <p:nvPr/>
        </p:nvSpPr>
        <p:spPr>
          <a:xfrm>
            <a:off x="-1690616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5A3C3FD-FA31-44EA-92BA-DD4186038971}"/>
              </a:ext>
            </a:extLst>
          </p:cNvPr>
          <p:cNvSpPr/>
          <p:nvPr/>
        </p:nvSpPr>
        <p:spPr>
          <a:xfrm>
            <a:off x="-1502171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A6D412D-E58D-403D-86FF-76860E8FAC3D}"/>
              </a:ext>
            </a:extLst>
          </p:cNvPr>
          <p:cNvSpPr/>
          <p:nvPr/>
        </p:nvSpPr>
        <p:spPr>
          <a:xfrm>
            <a:off x="-1313725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E89A8AD-9FF8-47BF-B864-9DA638BDF95F}"/>
              </a:ext>
            </a:extLst>
          </p:cNvPr>
          <p:cNvSpPr/>
          <p:nvPr/>
        </p:nvSpPr>
        <p:spPr>
          <a:xfrm>
            <a:off x="-1021733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B6A78A-EC1D-4BF0-B8B0-01B0A71A4D52}"/>
              </a:ext>
            </a:extLst>
          </p:cNvPr>
          <p:cNvSpPr/>
          <p:nvPr/>
        </p:nvSpPr>
        <p:spPr>
          <a:xfrm>
            <a:off x="-833287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338261-3E42-4530-875E-7EE0207E27B2}"/>
              </a:ext>
            </a:extLst>
          </p:cNvPr>
          <p:cNvSpPr/>
          <p:nvPr/>
        </p:nvSpPr>
        <p:spPr>
          <a:xfrm>
            <a:off x="-64484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6458BDF-0FD7-411A-8C1C-F9AD04068431}"/>
              </a:ext>
            </a:extLst>
          </p:cNvPr>
          <p:cNvSpPr/>
          <p:nvPr/>
        </p:nvSpPr>
        <p:spPr>
          <a:xfrm>
            <a:off x="-456396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F47FC5-9D46-4276-B958-9CEE2FC76171}"/>
              </a:ext>
            </a:extLst>
          </p:cNvPr>
          <p:cNvSpPr/>
          <p:nvPr/>
        </p:nvSpPr>
        <p:spPr>
          <a:xfrm>
            <a:off x="-164404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C247358-9BD6-4F66-8FBB-4F8E9FD0B2CB}"/>
              </a:ext>
            </a:extLst>
          </p:cNvPr>
          <p:cNvSpPr/>
          <p:nvPr/>
        </p:nvSpPr>
        <p:spPr>
          <a:xfrm>
            <a:off x="2404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8629C4-A0C5-488F-9663-212656CB2C8E}"/>
              </a:ext>
            </a:extLst>
          </p:cNvPr>
          <p:cNvSpPr/>
          <p:nvPr/>
        </p:nvSpPr>
        <p:spPr>
          <a:xfrm>
            <a:off x="212487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E3A9D9-72BE-4D2B-B9F8-5D413B18402F}"/>
              </a:ext>
            </a:extLst>
          </p:cNvPr>
          <p:cNvSpPr/>
          <p:nvPr/>
        </p:nvSpPr>
        <p:spPr>
          <a:xfrm>
            <a:off x="400933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9A1432-BD8D-4533-8383-98C03C850701}"/>
              </a:ext>
            </a:extLst>
          </p:cNvPr>
          <p:cNvSpPr/>
          <p:nvPr/>
        </p:nvSpPr>
        <p:spPr>
          <a:xfrm>
            <a:off x="692925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08F360-0E85-4F58-A633-2B14F2E28BC2}"/>
              </a:ext>
            </a:extLst>
          </p:cNvPr>
          <p:cNvSpPr/>
          <p:nvPr/>
        </p:nvSpPr>
        <p:spPr>
          <a:xfrm>
            <a:off x="881371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49B537-38A5-478B-8FD7-6F72B93E3D1C}"/>
              </a:ext>
            </a:extLst>
          </p:cNvPr>
          <p:cNvSpPr/>
          <p:nvPr/>
        </p:nvSpPr>
        <p:spPr>
          <a:xfrm>
            <a:off x="1069816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4BF3D36-F138-4D23-A18C-0E0FB5C67640}"/>
              </a:ext>
            </a:extLst>
          </p:cNvPr>
          <p:cNvSpPr/>
          <p:nvPr/>
        </p:nvSpPr>
        <p:spPr>
          <a:xfrm>
            <a:off x="1258262" y="2155890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68309B0-1193-45A9-89DA-5498A9329489}"/>
              </a:ext>
            </a:extLst>
          </p:cNvPr>
          <p:cNvSpPr/>
          <p:nvPr/>
        </p:nvSpPr>
        <p:spPr>
          <a:xfrm>
            <a:off x="1592466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0A104EA-B75B-491F-A8A6-17B3F2A6645B}"/>
              </a:ext>
            </a:extLst>
          </p:cNvPr>
          <p:cNvSpPr/>
          <p:nvPr/>
        </p:nvSpPr>
        <p:spPr>
          <a:xfrm>
            <a:off x="2451035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8C857AB-2F38-427F-BFEF-21723E06BC55}"/>
              </a:ext>
            </a:extLst>
          </p:cNvPr>
          <p:cNvSpPr/>
          <p:nvPr/>
        </p:nvSpPr>
        <p:spPr>
          <a:xfrm>
            <a:off x="3309605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CBCC909-E781-48CB-B339-F4547076BAE8}"/>
              </a:ext>
            </a:extLst>
          </p:cNvPr>
          <p:cNvSpPr/>
          <p:nvPr/>
        </p:nvSpPr>
        <p:spPr>
          <a:xfrm>
            <a:off x="4168175" y="2111672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DBBE2BD-3FF8-4DA9-8DDD-9DB556A69831}"/>
              </a:ext>
            </a:extLst>
          </p:cNvPr>
          <p:cNvSpPr/>
          <p:nvPr/>
        </p:nvSpPr>
        <p:spPr>
          <a:xfrm>
            <a:off x="1645455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1A72562-8866-409C-9102-080C1FDE0ED5}"/>
              </a:ext>
            </a:extLst>
          </p:cNvPr>
          <p:cNvSpPr/>
          <p:nvPr/>
        </p:nvSpPr>
        <p:spPr>
          <a:xfrm>
            <a:off x="1833901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F7715A0-BC8C-445D-B7AE-6EC872D1B0AB}"/>
              </a:ext>
            </a:extLst>
          </p:cNvPr>
          <p:cNvSpPr/>
          <p:nvPr/>
        </p:nvSpPr>
        <p:spPr>
          <a:xfrm>
            <a:off x="2022346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4C775C6-5921-4447-8B56-4A3CF2D9275E}"/>
              </a:ext>
            </a:extLst>
          </p:cNvPr>
          <p:cNvSpPr/>
          <p:nvPr/>
        </p:nvSpPr>
        <p:spPr>
          <a:xfrm>
            <a:off x="2210792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BFB7AC4-0406-4E5D-B661-47661289C73F}"/>
              </a:ext>
            </a:extLst>
          </p:cNvPr>
          <p:cNvSpPr/>
          <p:nvPr/>
        </p:nvSpPr>
        <p:spPr>
          <a:xfrm>
            <a:off x="2502784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CF88DF7-31EB-49E1-AD64-F29DF18D7F1A}"/>
              </a:ext>
            </a:extLst>
          </p:cNvPr>
          <p:cNvSpPr/>
          <p:nvPr/>
        </p:nvSpPr>
        <p:spPr>
          <a:xfrm>
            <a:off x="2691230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D1D5299-CEF4-4207-A295-1B5ED31AAAC9}"/>
              </a:ext>
            </a:extLst>
          </p:cNvPr>
          <p:cNvSpPr/>
          <p:nvPr/>
        </p:nvSpPr>
        <p:spPr>
          <a:xfrm>
            <a:off x="2879675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9A8073C-AC60-4F40-94F0-2A96FF51832B}"/>
              </a:ext>
            </a:extLst>
          </p:cNvPr>
          <p:cNvSpPr/>
          <p:nvPr/>
        </p:nvSpPr>
        <p:spPr>
          <a:xfrm>
            <a:off x="3068121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22CCC18-2E84-49DF-A352-207E30D74A5D}"/>
              </a:ext>
            </a:extLst>
          </p:cNvPr>
          <p:cNvSpPr/>
          <p:nvPr/>
        </p:nvSpPr>
        <p:spPr>
          <a:xfrm>
            <a:off x="3360113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1956C27-E7A6-4FDD-AD55-BE049AD5E78D}"/>
              </a:ext>
            </a:extLst>
          </p:cNvPr>
          <p:cNvSpPr/>
          <p:nvPr/>
        </p:nvSpPr>
        <p:spPr>
          <a:xfrm>
            <a:off x="3548559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531CE6-225C-4D1C-B77B-0BE25FFB105A}"/>
              </a:ext>
            </a:extLst>
          </p:cNvPr>
          <p:cNvSpPr/>
          <p:nvPr/>
        </p:nvSpPr>
        <p:spPr>
          <a:xfrm>
            <a:off x="3737004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0C549DB-2D6C-4365-A716-8BA918E146EE}"/>
              </a:ext>
            </a:extLst>
          </p:cNvPr>
          <p:cNvSpPr/>
          <p:nvPr/>
        </p:nvSpPr>
        <p:spPr>
          <a:xfrm>
            <a:off x="3925450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4B32CBF-767E-4FF1-BDB8-2150AE81A152}"/>
              </a:ext>
            </a:extLst>
          </p:cNvPr>
          <p:cNvSpPr/>
          <p:nvPr/>
        </p:nvSpPr>
        <p:spPr>
          <a:xfrm>
            <a:off x="4217442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57EA33B-3A7E-438D-84C9-51E448B99D9D}"/>
              </a:ext>
            </a:extLst>
          </p:cNvPr>
          <p:cNvSpPr/>
          <p:nvPr/>
        </p:nvSpPr>
        <p:spPr>
          <a:xfrm>
            <a:off x="4405888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C0E9436-09BD-43D4-A07D-7FB32746378A}"/>
              </a:ext>
            </a:extLst>
          </p:cNvPr>
          <p:cNvSpPr/>
          <p:nvPr/>
        </p:nvSpPr>
        <p:spPr>
          <a:xfrm>
            <a:off x="4594333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25064C-AAB5-49B7-9947-A18E37E5837C}"/>
              </a:ext>
            </a:extLst>
          </p:cNvPr>
          <p:cNvSpPr/>
          <p:nvPr/>
        </p:nvSpPr>
        <p:spPr>
          <a:xfrm>
            <a:off x="4782779" y="2149023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195040" y="2041370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28016" y="2041281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38F8116-860B-454D-869E-3CF5F6A620A4}"/>
              </a:ext>
            </a:extLst>
          </p:cNvPr>
          <p:cNvSpPr/>
          <p:nvPr/>
        </p:nvSpPr>
        <p:spPr>
          <a:xfrm>
            <a:off x="5247491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5443B94-227D-4BA4-93F2-EED45B2BEFCA}"/>
              </a:ext>
            </a:extLst>
          </p:cNvPr>
          <p:cNvSpPr/>
          <p:nvPr/>
        </p:nvSpPr>
        <p:spPr>
          <a:xfrm>
            <a:off x="6106060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29DE8BF-4DD7-490F-8078-62E6E715E87D}"/>
              </a:ext>
            </a:extLst>
          </p:cNvPr>
          <p:cNvSpPr/>
          <p:nvPr/>
        </p:nvSpPr>
        <p:spPr>
          <a:xfrm>
            <a:off x="6964630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8FD45DB-0AAE-4AD2-ADB8-4CAA396B017E}"/>
              </a:ext>
            </a:extLst>
          </p:cNvPr>
          <p:cNvSpPr/>
          <p:nvPr/>
        </p:nvSpPr>
        <p:spPr>
          <a:xfrm>
            <a:off x="7823200" y="2103428"/>
            <a:ext cx="858570" cy="8265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4771EB1-4ABA-4BB4-B2B8-4CA94086AD36}"/>
              </a:ext>
            </a:extLst>
          </p:cNvPr>
          <p:cNvSpPr/>
          <p:nvPr/>
        </p:nvSpPr>
        <p:spPr>
          <a:xfrm>
            <a:off x="5300480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BA50B58-7FB2-4D1F-9294-7BB2561D5260}"/>
              </a:ext>
            </a:extLst>
          </p:cNvPr>
          <p:cNvSpPr/>
          <p:nvPr/>
        </p:nvSpPr>
        <p:spPr>
          <a:xfrm>
            <a:off x="5488926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0C1353F-4648-46FE-88B3-E2B19E41A04E}"/>
              </a:ext>
            </a:extLst>
          </p:cNvPr>
          <p:cNvSpPr/>
          <p:nvPr/>
        </p:nvSpPr>
        <p:spPr>
          <a:xfrm>
            <a:off x="5677371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B9EDD20-74F7-4622-B64D-A02B23233701}"/>
              </a:ext>
            </a:extLst>
          </p:cNvPr>
          <p:cNvSpPr/>
          <p:nvPr/>
        </p:nvSpPr>
        <p:spPr>
          <a:xfrm>
            <a:off x="5865817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52808A8-4BB0-4FC3-8F10-17690FB85339}"/>
              </a:ext>
            </a:extLst>
          </p:cNvPr>
          <p:cNvSpPr/>
          <p:nvPr/>
        </p:nvSpPr>
        <p:spPr>
          <a:xfrm>
            <a:off x="6157809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48485D5-93FC-4ADB-AE0C-26B051678468}"/>
              </a:ext>
            </a:extLst>
          </p:cNvPr>
          <p:cNvSpPr/>
          <p:nvPr/>
        </p:nvSpPr>
        <p:spPr>
          <a:xfrm>
            <a:off x="6346255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4BA9E44-83ED-4127-A224-D9CA1203F9A0}"/>
              </a:ext>
            </a:extLst>
          </p:cNvPr>
          <p:cNvSpPr/>
          <p:nvPr/>
        </p:nvSpPr>
        <p:spPr>
          <a:xfrm>
            <a:off x="6534700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B1E7A5E-79A9-4820-BDC6-33D3ADDBB494}"/>
              </a:ext>
            </a:extLst>
          </p:cNvPr>
          <p:cNvSpPr/>
          <p:nvPr/>
        </p:nvSpPr>
        <p:spPr>
          <a:xfrm>
            <a:off x="6723146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C865EEC-5CB4-471C-B793-A41A33A0E648}"/>
              </a:ext>
            </a:extLst>
          </p:cNvPr>
          <p:cNvSpPr/>
          <p:nvPr/>
        </p:nvSpPr>
        <p:spPr>
          <a:xfrm>
            <a:off x="7015138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AD73F26-524C-49FF-B5E2-A80CA21C2481}"/>
              </a:ext>
            </a:extLst>
          </p:cNvPr>
          <p:cNvSpPr/>
          <p:nvPr/>
        </p:nvSpPr>
        <p:spPr>
          <a:xfrm>
            <a:off x="7203584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2913835-9AAE-48B8-A3ED-83721D2E52E2}"/>
              </a:ext>
            </a:extLst>
          </p:cNvPr>
          <p:cNvSpPr/>
          <p:nvPr/>
        </p:nvSpPr>
        <p:spPr>
          <a:xfrm>
            <a:off x="7392029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87A3697-BBC4-4C02-BFF0-E804FA30771B}"/>
              </a:ext>
            </a:extLst>
          </p:cNvPr>
          <p:cNvSpPr/>
          <p:nvPr/>
        </p:nvSpPr>
        <p:spPr>
          <a:xfrm>
            <a:off x="7580475" y="2140779"/>
            <a:ext cx="185965" cy="74832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7DAA6718-F06D-4462-AB3B-7620C66C4798}"/>
              </a:ext>
            </a:extLst>
          </p:cNvPr>
          <p:cNvGrpSpPr/>
          <p:nvPr/>
        </p:nvGrpSpPr>
        <p:grpSpPr>
          <a:xfrm>
            <a:off x="7872467" y="2140779"/>
            <a:ext cx="751302" cy="748325"/>
            <a:chOff x="-1865999" y="5526824"/>
            <a:chExt cx="818757" cy="671786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4E8D29B-4175-4B23-BFF6-CEC9063F1DEB}"/>
                </a:ext>
              </a:extLst>
            </p:cNvPr>
            <p:cNvSpPr/>
            <p:nvPr/>
          </p:nvSpPr>
          <p:spPr>
            <a:xfrm>
              <a:off x="-1865999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D1217E6-201F-40BB-84BB-F21262D325D8}"/>
                </a:ext>
              </a:extLst>
            </p:cNvPr>
            <p:cNvSpPr/>
            <p:nvPr/>
          </p:nvSpPr>
          <p:spPr>
            <a:xfrm>
              <a:off x="-1660634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5CEA5719-2A37-4CD8-A764-D4F589BB9481}"/>
                </a:ext>
              </a:extLst>
            </p:cNvPr>
            <p:cNvSpPr/>
            <p:nvPr/>
          </p:nvSpPr>
          <p:spPr>
            <a:xfrm>
              <a:off x="-1455269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122363F-33CE-4CCF-83DB-CB2E230994B3}"/>
                </a:ext>
              </a:extLst>
            </p:cNvPr>
            <p:cNvSpPr/>
            <p:nvPr/>
          </p:nvSpPr>
          <p:spPr>
            <a:xfrm>
              <a:off x="-1249904" y="5526824"/>
              <a:ext cx="202662" cy="671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72008" y="2096560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5098785-5971-4486-BEEE-87EA880E2A94}"/>
              </a:ext>
            </a:extLst>
          </p:cNvPr>
          <p:cNvSpPr/>
          <p:nvPr/>
        </p:nvSpPr>
        <p:spPr>
          <a:xfrm>
            <a:off x="-1990501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E7F28C2-00FF-4A81-A0F6-C7AED976086A}"/>
              </a:ext>
            </a:extLst>
          </p:cNvPr>
          <p:cNvSpPr/>
          <p:nvPr/>
        </p:nvSpPr>
        <p:spPr>
          <a:xfrm>
            <a:off x="-1120933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2D41D15-27C6-4680-B82A-17696EA5A8A4}"/>
              </a:ext>
            </a:extLst>
          </p:cNvPr>
          <p:cNvSpPr/>
          <p:nvPr/>
        </p:nvSpPr>
        <p:spPr>
          <a:xfrm>
            <a:off x="-251366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4767ED5-ABB6-4C75-8F58-6110500A8E55}"/>
              </a:ext>
            </a:extLst>
          </p:cNvPr>
          <p:cNvSpPr/>
          <p:nvPr/>
        </p:nvSpPr>
        <p:spPr>
          <a:xfrm>
            <a:off x="618202" y="3959406"/>
            <a:ext cx="869568" cy="999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926D7F7B-2A8C-4F34-9667-E8C7463ACDBF}"/>
              </a:ext>
            </a:extLst>
          </p:cNvPr>
          <p:cNvSpPr/>
          <p:nvPr/>
        </p:nvSpPr>
        <p:spPr>
          <a:xfrm>
            <a:off x="-1938545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4722703B-8B60-4AE2-B01D-CE429FEC7198}"/>
              </a:ext>
            </a:extLst>
          </p:cNvPr>
          <p:cNvGrpSpPr/>
          <p:nvPr/>
        </p:nvGrpSpPr>
        <p:grpSpPr>
          <a:xfrm>
            <a:off x="-1895001" y="4068976"/>
            <a:ext cx="654029" cy="786208"/>
            <a:chOff x="-1777435" y="1713964"/>
            <a:chExt cx="695262" cy="786208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6E7ADB79-CA4C-4FB0-9649-706B63D79606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0F52D669-30F6-4B29-8225-C1C059A4AC71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AE2F37BC-54C4-4DFB-870B-EC82FD09627A}"/>
              </a:ext>
            </a:extLst>
          </p:cNvPr>
          <p:cNvGrpSpPr/>
          <p:nvPr/>
        </p:nvGrpSpPr>
        <p:grpSpPr>
          <a:xfrm>
            <a:off x="-1859609" y="4100823"/>
            <a:ext cx="252877" cy="727424"/>
            <a:chOff x="-1742042" y="1745810"/>
            <a:chExt cx="176344" cy="455787"/>
          </a:xfrm>
        </p:grpSpPr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5D25D2D2-CFBA-4553-B9F4-B5A04381E3AE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FFC37170-70FA-437E-BFE2-55CD46D11A27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DB0BF207-9A0B-48AF-A636-11638EAE431E}"/>
              </a:ext>
            </a:extLst>
          </p:cNvPr>
          <p:cNvGrpSpPr/>
          <p:nvPr/>
        </p:nvGrpSpPr>
        <p:grpSpPr>
          <a:xfrm>
            <a:off x="-1541103" y="4100823"/>
            <a:ext cx="252877" cy="727424"/>
            <a:chOff x="-1742042" y="1745810"/>
            <a:chExt cx="176344" cy="455787"/>
          </a:xfrm>
        </p:grpSpPr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56591DE-F0B5-4038-B37E-AF4529611E0F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E8096CF-F6B4-4294-9A58-F2B8584DC55D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1DD890D-A161-4E0B-90D0-3584DF91627F}"/>
              </a:ext>
            </a:extLst>
          </p:cNvPr>
          <p:cNvSpPr/>
          <p:nvPr/>
        </p:nvSpPr>
        <p:spPr>
          <a:xfrm>
            <a:off x="-1054446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C48C33E3-1F23-4381-B863-5979BAE86D39}"/>
              </a:ext>
            </a:extLst>
          </p:cNvPr>
          <p:cNvGrpSpPr/>
          <p:nvPr/>
        </p:nvGrpSpPr>
        <p:grpSpPr>
          <a:xfrm>
            <a:off x="-1010902" y="4068976"/>
            <a:ext cx="654029" cy="786208"/>
            <a:chOff x="-1777435" y="1713964"/>
            <a:chExt cx="695262" cy="786208"/>
          </a:xfrm>
        </p:grpSpPr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AEE113A-0790-43B0-AC9E-DA16D8C8B22E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A0EA2C2-8487-4BE8-AE1B-668F565A37A7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47165E5E-56B6-4C9D-9574-80A0990CADE8}"/>
              </a:ext>
            </a:extLst>
          </p:cNvPr>
          <p:cNvGrpSpPr/>
          <p:nvPr/>
        </p:nvGrpSpPr>
        <p:grpSpPr>
          <a:xfrm>
            <a:off x="-975510" y="4100823"/>
            <a:ext cx="252877" cy="727424"/>
            <a:chOff x="-1742042" y="1745810"/>
            <a:chExt cx="176344" cy="455787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BFE0443-17CF-4B73-AF58-0241219C35DA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C979D475-AC1B-4177-8B88-B4D2F004041F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91E3C86B-873C-4389-A2BB-6E69E47FC108}"/>
              </a:ext>
            </a:extLst>
          </p:cNvPr>
          <p:cNvGrpSpPr/>
          <p:nvPr/>
        </p:nvGrpSpPr>
        <p:grpSpPr>
          <a:xfrm>
            <a:off x="-657004" y="4100823"/>
            <a:ext cx="252877" cy="727424"/>
            <a:chOff x="-1742042" y="1745810"/>
            <a:chExt cx="176344" cy="455787"/>
          </a:xfrm>
        </p:grpSpPr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8C3E5D14-F6AC-4271-BD14-3DBFE283A7DB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E0BA551-ABE7-47EF-BB4D-EF996A81C28A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C9B9F6B-27E3-4B98-9568-8617C3B24E08}"/>
              </a:ext>
            </a:extLst>
          </p:cNvPr>
          <p:cNvSpPr/>
          <p:nvPr/>
        </p:nvSpPr>
        <p:spPr>
          <a:xfrm>
            <a:off x="-170347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7D984902-5C5F-4853-9658-6A27CE51C7B7}"/>
              </a:ext>
            </a:extLst>
          </p:cNvPr>
          <p:cNvGrpSpPr/>
          <p:nvPr/>
        </p:nvGrpSpPr>
        <p:grpSpPr>
          <a:xfrm>
            <a:off x="-126803" y="4068976"/>
            <a:ext cx="654029" cy="786208"/>
            <a:chOff x="-1777435" y="1713964"/>
            <a:chExt cx="695262" cy="786208"/>
          </a:xfrm>
        </p:grpSpPr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AE33C2A3-9998-4D24-86BB-950B98DA743D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069819F7-2B03-4395-90B2-E3C1DF30E8CF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F44AD970-9A73-42B4-B360-5B2CCD4CB764}"/>
              </a:ext>
            </a:extLst>
          </p:cNvPr>
          <p:cNvGrpSpPr/>
          <p:nvPr/>
        </p:nvGrpSpPr>
        <p:grpSpPr>
          <a:xfrm>
            <a:off x="-91411" y="4100823"/>
            <a:ext cx="252877" cy="727424"/>
            <a:chOff x="-1742042" y="1745810"/>
            <a:chExt cx="176344" cy="455787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62E78B8-EDD4-4131-92C6-D7CD07E9B109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C131AC7-C21C-4F7D-8586-17420227AF8E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184E638A-BECB-4DBD-8A74-7515F1A0A4BF}"/>
              </a:ext>
            </a:extLst>
          </p:cNvPr>
          <p:cNvGrpSpPr/>
          <p:nvPr/>
        </p:nvGrpSpPr>
        <p:grpSpPr>
          <a:xfrm>
            <a:off x="227095" y="4100823"/>
            <a:ext cx="252877" cy="727424"/>
            <a:chOff x="-1742042" y="1745810"/>
            <a:chExt cx="176344" cy="455787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F0A4E778-2C24-4C5B-9163-B38C051DA707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D64308D-F94B-4543-9A96-F7246E8B6EF8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8BDF845-E307-4536-B4D6-634D155CB442}"/>
              </a:ext>
            </a:extLst>
          </p:cNvPr>
          <p:cNvSpPr/>
          <p:nvPr/>
        </p:nvSpPr>
        <p:spPr>
          <a:xfrm>
            <a:off x="661498" y="4014191"/>
            <a:ext cx="751125" cy="8837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8AD7EE2B-0A17-43FE-AA32-180F69721B78}"/>
              </a:ext>
            </a:extLst>
          </p:cNvPr>
          <p:cNvGrpSpPr/>
          <p:nvPr/>
        </p:nvGrpSpPr>
        <p:grpSpPr>
          <a:xfrm>
            <a:off x="705042" y="4068976"/>
            <a:ext cx="654029" cy="786208"/>
            <a:chOff x="-1777435" y="1713964"/>
            <a:chExt cx="695262" cy="786208"/>
          </a:xfrm>
        </p:grpSpPr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54ACCFE-E3F2-444F-ADED-03DE017ED700}"/>
                </a:ext>
              </a:extLst>
            </p:cNvPr>
            <p:cNvSpPr/>
            <p:nvPr/>
          </p:nvSpPr>
          <p:spPr>
            <a:xfrm>
              <a:off x="-1777435" y="1713964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1588CD4-831B-4DAA-AC63-8F7B7306F112}"/>
                </a:ext>
              </a:extLst>
            </p:cNvPr>
            <p:cNvSpPr/>
            <p:nvPr/>
          </p:nvSpPr>
          <p:spPr>
            <a:xfrm>
              <a:off x="-1431403" y="1714776"/>
              <a:ext cx="349230" cy="78539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E7BB5718-E34A-48DF-8869-037660B1B461}"/>
              </a:ext>
            </a:extLst>
          </p:cNvPr>
          <p:cNvGrpSpPr/>
          <p:nvPr/>
        </p:nvGrpSpPr>
        <p:grpSpPr>
          <a:xfrm>
            <a:off x="740434" y="4100823"/>
            <a:ext cx="252877" cy="727424"/>
            <a:chOff x="-1742042" y="1745810"/>
            <a:chExt cx="176344" cy="455787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1EEF3EE-D064-426A-8603-61F30817B2FB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CF73E06-FBB9-4A99-8B3B-DD044DC81EBA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7F5E1BE2-6480-46F7-88A1-1FACD7D19094}"/>
              </a:ext>
            </a:extLst>
          </p:cNvPr>
          <p:cNvGrpSpPr/>
          <p:nvPr/>
        </p:nvGrpSpPr>
        <p:grpSpPr>
          <a:xfrm>
            <a:off x="1058940" y="4100823"/>
            <a:ext cx="252877" cy="727424"/>
            <a:chOff x="-1742042" y="1745810"/>
            <a:chExt cx="176344" cy="455787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44AE53A6-68B0-4C62-AD31-1C8BA1161368}"/>
                </a:ext>
              </a:extLst>
            </p:cNvPr>
            <p:cNvSpPr/>
            <p:nvPr/>
          </p:nvSpPr>
          <p:spPr>
            <a:xfrm>
              <a:off x="-1742042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B2E8CF0-1A82-4A6A-8C22-6065B4A8DC9C}"/>
                </a:ext>
              </a:extLst>
            </p:cNvPr>
            <p:cNvSpPr/>
            <p:nvPr/>
          </p:nvSpPr>
          <p:spPr>
            <a:xfrm>
              <a:off x="-1654276" y="1745810"/>
              <a:ext cx="88578" cy="4557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285315" y="352815"/>
            <a:ext cx="729533" cy="696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91936" y="752470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837488" y="511023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7939477" y="57680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90605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3814459" y="26006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874316" y="62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2984871" y="26006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537AA62-7118-405A-AD01-7027F9F84DE8}"/>
              </a:ext>
            </a:extLst>
          </p:cNvPr>
          <p:cNvSpPr txBox="1"/>
          <p:nvPr/>
        </p:nvSpPr>
        <p:spPr>
          <a:xfrm>
            <a:off x="9495840" y="57575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D29CB03-EF6D-48D6-AA7F-D3283FD74EA7}"/>
              </a:ext>
            </a:extLst>
          </p:cNvPr>
          <p:cNvSpPr/>
          <p:nvPr/>
        </p:nvSpPr>
        <p:spPr>
          <a:xfrm>
            <a:off x="9353681" y="347877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C027291-68AA-4F68-859B-C411B66D62E2}"/>
              </a:ext>
            </a:extLst>
          </p:cNvPr>
          <p:cNvSpPr/>
          <p:nvPr/>
        </p:nvSpPr>
        <p:spPr>
          <a:xfrm>
            <a:off x="9697713" y="347877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FC4FDFD-F843-4649-AB11-A81AEA64FE41}"/>
              </a:ext>
            </a:extLst>
          </p:cNvPr>
          <p:cNvSpPr/>
          <p:nvPr/>
        </p:nvSpPr>
        <p:spPr>
          <a:xfrm>
            <a:off x="9353681" y="38228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094D331-970B-4801-ABAC-FE2C65DE5048}"/>
              </a:ext>
            </a:extLst>
          </p:cNvPr>
          <p:cNvSpPr/>
          <p:nvPr/>
        </p:nvSpPr>
        <p:spPr>
          <a:xfrm>
            <a:off x="9697713" y="38228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12CF1-F984-47F5-A4CE-55DC94238D46}"/>
              </a:ext>
            </a:extLst>
          </p:cNvPr>
          <p:cNvSpPr txBox="1"/>
          <p:nvPr/>
        </p:nvSpPr>
        <p:spPr>
          <a:xfrm>
            <a:off x="9166524" y="298556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631E67-D364-4BA6-88FC-83C208D9F5F5}"/>
              </a:ext>
            </a:extLst>
          </p:cNvPr>
          <p:cNvSpPr txBox="1"/>
          <p:nvPr/>
        </p:nvSpPr>
        <p:spPr>
          <a:xfrm>
            <a:off x="8569198" y="410941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935DE3-A469-445A-BEF1-B0A85AA8FE3F}"/>
              </a:ext>
            </a:extLst>
          </p:cNvPr>
          <p:cNvSpPr txBox="1"/>
          <p:nvPr/>
        </p:nvSpPr>
        <p:spPr>
          <a:xfrm>
            <a:off x="9501041" y="606899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30617E-49CD-4D6C-B0AE-49A49B7E3C0D}"/>
              </a:ext>
            </a:extLst>
          </p:cNvPr>
          <p:cNvSpPr txBox="1"/>
          <p:nvPr/>
        </p:nvSpPr>
        <p:spPr>
          <a:xfrm>
            <a:off x="3501999" y="628213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198B40-BB47-4EB8-9D8B-EFC0BBE6348B}"/>
              </a:ext>
            </a:extLst>
          </p:cNvPr>
          <p:cNvSpPr txBox="1"/>
          <p:nvPr/>
        </p:nvSpPr>
        <p:spPr>
          <a:xfrm>
            <a:off x="4433922" y="628213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24FB36-B1F0-4655-8CC4-21F906CAB248}"/>
              </a:ext>
            </a:extLst>
          </p:cNvPr>
          <p:cNvSpPr/>
          <p:nvPr/>
        </p:nvSpPr>
        <p:spPr>
          <a:xfrm>
            <a:off x="10790734" y="348597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20E8CAD-0039-4A70-9C92-AAADC702056C}"/>
              </a:ext>
            </a:extLst>
          </p:cNvPr>
          <p:cNvSpPr/>
          <p:nvPr/>
        </p:nvSpPr>
        <p:spPr>
          <a:xfrm>
            <a:off x="11134766" y="348597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699EA7E-68D8-42BB-94B4-C3172202C970}"/>
              </a:ext>
            </a:extLst>
          </p:cNvPr>
          <p:cNvSpPr/>
          <p:nvPr/>
        </p:nvSpPr>
        <p:spPr>
          <a:xfrm>
            <a:off x="10790734" y="383000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BB7F28-BF55-415A-88B6-EFC6992B4315}"/>
              </a:ext>
            </a:extLst>
          </p:cNvPr>
          <p:cNvSpPr/>
          <p:nvPr/>
        </p:nvSpPr>
        <p:spPr>
          <a:xfrm>
            <a:off x="11134766" y="383000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E03785D-B8B8-46BB-9810-9AAD0E48EF20}"/>
              </a:ext>
            </a:extLst>
          </p:cNvPr>
          <p:cNvSpPr txBox="1"/>
          <p:nvPr/>
        </p:nvSpPr>
        <p:spPr>
          <a:xfrm>
            <a:off x="10603577" y="299276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5B25F73-6804-45DB-AAD8-9A5D6545055E}"/>
              </a:ext>
            </a:extLst>
          </p:cNvPr>
          <p:cNvSpPr txBox="1"/>
          <p:nvPr/>
        </p:nvSpPr>
        <p:spPr>
          <a:xfrm>
            <a:off x="10350338" y="402384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5011AC6-DA06-4B4F-B2EC-D937108AFB2D}"/>
              </a:ext>
            </a:extLst>
          </p:cNvPr>
          <p:cNvSpPr txBox="1"/>
          <p:nvPr/>
        </p:nvSpPr>
        <p:spPr>
          <a:xfrm>
            <a:off x="5599906" y="6299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30843" y="605457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AAC38A-377E-42FE-8DE6-025A9F31F2F7}"/>
              </a:ext>
            </a:extLst>
          </p:cNvPr>
          <p:cNvSpPr/>
          <p:nvPr/>
        </p:nvSpPr>
        <p:spPr>
          <a:xfrm>
            <a:off x="10770020" y="-5301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D9D5C30-F11D-4DB5-890E-2CFEB06B7138}"/>
              </a:ext>
            </a:extLst>
          </p:cNvPr>
          <p:cNvSpPr/>
          <p:nvPr/>
        </p:nvSpPr>
        <p:spPr>
          <a:xfrm>
            <a:off x="11184814" y="-5301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318766-734C-4D64-BBC3-09D6C31397BE}"/>
              </a:ext>
            </a:extLst>
          </p:cNvPr>
          <p:cNvSpPr/>
          <p:nvPr/>
        </p:nvSpPr>
        <p:spPr>
          <a:xfrm>
            <a:off x="11599608" y="-5301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4E3E0CC-7361-43D6-A6FE-FFFF4E329F1B}"/>
              </a:ext>
            </a:extLst>
          </p:cNvPr>
          <p:cNvSpPr/>
          <p:nvPr/>
        </p:nvSpPr>
        <p:spPr>
          <a:xfrm>
            <a:off x="10770020" y="327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4030C4-B3E5-4AB9-823C-F4FCDED90BCD}"/>
              </a:ext>
            </a:extLst>
          </p:cNvPr>
          <p:cNvSpPr/>
          <p:nvPr/>
        </p:nvSpPr>
        <p:spPr>
          <a:xfrm>
            <a:off x="11184814" y="327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A8A30-A5CE-47B3-A2EF-933657410121}"/>
              </a:ext>
            </a:extLst>
          </p:cNvPr>
          <p:cNvSpPr/>
          <p:nvPr/>
        </p:nvSpPr>
        <p:spPr>
          <a:xfrm>
            <a:off x="11599608" y="327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AA25ED-54A4-42E1-A00C-5FD291BBDBEF}"/>
              </a:ext>
            </a:extLst>
          </p:cNvPr>
          <p:cNvSpPr/>
          <p:nvPr/>
        </p:nvSpPr>
        <p:spPr>
          <a:xfrm>
            <a:off x="10770020" y="708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7EE50FE-6CC9-4437-A2B1-9C223AD2231B}"/>
              </a:ext>
            </a:extLst>
          </p:cNvPr>
          <p:cNvSpPr/>
          <p:nvPr/>
        </p:nvSpPr>
        <p:spPr>
          <a:xfrm>
            <a:off x="11184814" y="708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233B0C5-BED7-44AC-8123-05C62799C25F}"/>
              </a:ext>
            </a:extLst>
          </p:cNvPr>
          <p:cNvSpPr/>
          <p:nvPr/>
        </p:nvSpPr>
        <p:spPr>
          <a:xfrm>
            <a:off x="11599608" y="708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018C62-C2BE-40CE-AF07-B188CD157D6F}"/>
              </a:ext>
            </a:extLst>
          </p:cNvPr>
          <p:cNvSpPr/>
          <p:nvPr/>
        </p:nvSpPr>
        <p:spPr>
          <a:xfrm>
            <a:off x="9421962" y="20418"/>
            <a:ext cx="846470" cy="734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429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8697514" y="294282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33262B-BE1C-4111-9085-3011B46D581B}"/>
              </a:ext>
            </a:extLst>
          </p:cNvPr>
          <p:cNvSpPr/>
          <p:nvPr/>
        </p:nvSpPr>
        <p:spPr>
          <a:xfrm>
            <a:off x="8641594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0D68A3-5A7C-4C3B-9C25-F789760088B6}"/>
              </a:ext>
            </a:extLst>
          </p:cNvPr>
          <p:cNvSpPr/>
          <p:nvPr/>
        </p:nvSpPr>
        <p:spPr>
          <a:xfrm>
            <a:off x="9036220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F3318E-0585-49BF-8CDF-0114E060654D}"/>
              </a:ext>
            </a:extLst>
          </p:cNvPr>
          <p:cNvSpPr/>
          <p:nvPr/>
        </p:nvSpPr>
        <p:spPr>
          <a:xfrm>
            <a:off x="9421642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5465C8-C0AE-48B8-9B03-FF188FD72EF3}"/>
              </a:ext>
            </a:extLst>
          </p:cNvPr>
          <p:cNvSpPr/>
          <p:nvPr/>
        </p:nvSpPr>
        <p:spPr>
          <a:xfrm>
            <a:off x="9807063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5E6DA8-3344-401A-BCCB-7FAE0B44AC92}"/>
              </a:ext>
            </a:extLst>
          </p:cNvPr>
          <p:cNvSpPr/>
          <p:nvPr/>
        </p:nvSpPr>
        <p:spPr>
          <a:xfrm>
            <a:off x="8650798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6EDEAB-A2E9-4E04-B4EA-64352DD63860}"/>
              </a:ext>
            </a:extLst>
          </p:cNvPr>
          <p:cNvSpPr/>
          <p:nvPr/>
        </p:nvSpPr>
        <p:spPr>
          <a:xfrm>
            <a:off x="9036220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781AE75-ED67-43E8-9B35-754B1925946D}"/>
              </a:ext>
            </a:extLst>
          </p:cNvPr>
          <p:cNvSpPr/>
          <p:nvPr/>
        </p:nvSpPr>
        <p:spPr>
          <a:xfrm>
            <a:off x="9421642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1C30E11-F3EA-4A3E-8D06-B0551D5792AF}"/>
              </a:ext>
            </a:extLst>
          </p:cNvPr>
          <p:cNvSpPr/>
          <p:nvPr/>
        </p:nvSpPr>
        <p:spPr>
          <a:xfrm>
            <a:off x="9807063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5EFB38-80D2-42A8-916B-5B6F69B91176}"/>
              </a:ext>
            </a:extLst>
          </p:cNvPr>
          <p:cNvSpPr/>
          <p:nvPr/>
        </p:nvSpPr>
        <p:spPr>
          <a:xfrm>
            <a:off x="8650798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D21248-E4EE-432D-A1EB-E7048CCB305B}"/>
              </a:ext>
            </a:extLst>
          </p:cNvPr>
          <p:cNvSpPr/>
          <p:nvPr/>
        </p:nvSpPr>
        <p:spPr>
          <a:xfrm>
            <a:off x="9036220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FBA6D10-74AC-45C1-8BA5-AA5BB789899E}"/>
              </a:ext>
            </a:extLst>
          </p:cNvPr>
          <p:cNvSpPr/>
          <p:nvPr/>
        </p:nvSpPr>
        <p:spPr>
          <a:xfrm>
            <a:off x="9421642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4EF3F98-E815-420D-ADF5-BD6D61615CB8}"/>
              </a:ext>
            </a:extLst>
          </p:cNvPr>
          <p:cNvSpPr/>
          <p:nvPr/>
        </p:nvSpPr>
        <p:spPr>
          <a:xfrm>
            <a:off x="9807063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1E75A9C-553D-4729-9E5B-3B2CD3653FF0}"/>
              </a:ext>
            </a:extLst>
          </p:cNvPr>
          <p:cNvSpPr/>
          <p:nvPr/>
        </p:nvSpPr>
        <p:spPr>
          <a:xfrm>
            <a:off x="8650798" y="444362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35FF26-48D4-489D-899E-E473F98AE182}"/>
              </a:ext>
            </a:extLst>
          </p:cNvPr>
          <p:cNvSpPr/>
          <p:nvPr/>
        </p:nvSpPr>
        <p:spPr>
          <a:xfrm>
            <a:off x="9036220" y="444362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FC089A-7853-446D-A8DB-94B7D9D68758}"/>
              </a:ext>
            </a:extLst>
          </p:cNvPr>
          <p:cNvSpPr/>
          <p:nvPr/>
        </p:nvSpPr>
        <p:spPr>
          <a:xfrm>
            <a:off x="9421642" y="444362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5716F0E-6E60-4149-B9AE-1BACA0D3FCB9}"/>
              </a:ext>
            </a:extLst>
          </p:cNvPr>
          <p:cNvSpPr/>
          <p:nvPr/>
        </p:nvSpPr>
        <p:spPr>
          <a:xfrm>
            <a:off x="9807063" y="444362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7480725" y="3404487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1:5:2]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 =&gt; (1,2,2,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699687" y="62712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09727" y="623375"/>
            <a:ext cx="775515" cy="7203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55E1806-2F46-4371-9C00-13ED6481FC71}"/>
              </a:ext>
            </a:extLst>
          </p:cNvPr>
          <p:cNvSpPr/>
          <p:nvPr/>
        </p:nvSpPr>
        <p:spPr>
          <a:xfrm>
            <a:off x="10703133" y="966057"/>
            <a:ext cx="1546944" cy="3793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B60AA9-7F4F-44FB-BDB7-E1960B5C10C1}"/>
              </a:ext>
            </a:extLst>
          </p:cNvPr>
          <p:cNvSpPr/>
          <p:nvPr/>
        </p:nvSpPr>
        <p:spPr>
          <a:xfrm>
            <a:off x="10703133" y="1676071"/>
            <a:ext cx="1546944" cy="3793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E787A37-1244-44D4-95AC-0BFA49530EE7}"/>
              </a:ext>
            </a:extLst>
          </p:cNvPr>
          <p:cNvSpPr/>
          <p:nvPr/>
        </p:nvSpPr>
        <p:spPr>
          <a:xfrm>
            <a:off x="11075825" y="601379"/>
            <a:ext cx="402651" cy="1440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F09B0B9-FDB7-4AA3-817D-9F9F3F8C0045}"/>
              </a:ext>
            </a:extLst>
          </p:cNvPr>
          <p:cNvSpPr/>
          <p:nvPr/>
        </p:nvSpPr>
        <p:spPr>
          <a:xfrm>
            <a:off x="11842294" y="589055"/>
            <a:ext cx="402651" cy="14407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ED0554-6FB5-49DE-BC5C-DF80B2F06182}"/>
              </a:ext>
            </a:extLst>
          </p:cNvPr>
          <p:cNvSpPr/>
          <p:nvPr/>
        </p:nvSpPr>
        <p:spPr>
          <a:xfrm>
            <a:off x="8461496" y="2971048"/>
            <a:ext cx="23335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[[ 6. 24.  7. 12.]</a:t>
            </a:r>
          </a:p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 [16. 29.  9. 12.]</a:t>
            </a:r>
          </a:p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 [25.  5.  4. 10.]</a:t>
            </a:r>
          </a:p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 [16. 23. 24. 11.]]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DFD3347-9664-4ADD-955F-56DAA888FE32}"/>
              </a:ext>
            </a:extLst>
          </p:cNvPr>
          <p:cNvSpPr/>
          <p:nvPr/>
        </p:nvSpPr>
        <p:spPr>
          <a:xfrm>
            <a:off x="9423029" y="1337712"/>
            <a:ext cx="930348" cy="788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86693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4155809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541231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926653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5312075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733942" y="47937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123881" y="507854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7509303" y="507854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123881" y="543233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7509303" y="543233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7123881" y="45329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549548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934970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2320392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705814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1356660" y="4850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240A9C-D347-47BE-A690-85B8A4FAE4AA}"/>
              </a:ext>
            </a:extLst>
          </p:cNvPr>
          <p:cNvSpPr/>
          <p:nvPr/>
        </p:nvSpPr>
        <p:spPr>
          <a:xfrm>
            <a:off x="9940551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1C8888F-87DF-44AB-8973-9AD6C001D4C1}"/>
              </a:ext>
            </a:extLst>
          </p:cNvPr>
          <p:cNvSpPr/>
          <p:nvPr/>
        </p:nvSpPr>
        <p:spPr>
          <a:xfrm>
            <a:off x="10325973" y="485264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3E9BFA-D6FE-4082-8C5D-25B233034DD1}"/>
              </a:ext>
            </a:extLst>
          </p:cNvPr>
          <p:cNvSpPr/>
          <p:nvPr/>
        </p:nvSpPr>
        <p:spPr>
          <a:xfrm>
            <a:off x="107113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E5C64BA-EC91-4000-B33F-0AF2ED6534A4}"/>
              </a:ext>
            </a:extLst>
          </p:cNvPr>
          <p:cNvSpPr/>
          <p:nvPr/>
        </p:nvSpPr>
        <p:spPr>
          <a:xfrm>
            <a:off x="11096816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2508A11-4E03-4599-9AB9-9306492082E1}"/>
              </a:ext>
            </a:extLst>
          </p:cNvPr>
          <p:cNvSpPr/>
          <p:nvPr/>
        </p:nvSpPr>
        <p:spPr>
          <a:xfrm>
            <a:off x="9940551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181809-A74F-4D57-ADB8-C42FEB4464F6}"/>
              </a:ext>
            </a:extLst>
          </p:cNvPr>
          <p:cNvSpPr/>
          <p:nvPr/>
        </p:nvSpPr>
        <p:spPr>
          <a:xfrm>
            <a:off x="10325973" y="520643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1D6196-DE02-42F7-9B17-CCFAFDAAA5A0}"/>
              </a:ext>
            </a:extLst>
          </p:cNvPr>
          <p:cNvSpPr/>
          <p:nvPr/>
        </p:nvSpPr>
        <p:spPr>
          <a:xfrm>
            <a:off x="107113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348F9A6-0628-4BD4-AA38-098AC54D7C38}"/>
              </a:ext>
            </a:extLst>
          </p:cNvPr>
          <p:cNvSpPr/>
          <p:nvPr/>
        </p:nvSpPr>
        <p:spPr>
          <a:xfrm>
            <a:off x="11096816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DE83BF-4E15-4C61-853F-6EB269F2DAB5}"/>
              </a:ext>
            </a:extLst>
          </p:cNvPr>
          <p:cNvSpPr/>
          <p:nvPr/>
        </p:nvSpPr>
        <p:spPr>
          <a:xfrm>
            <a:off x="9940551" y="556022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CA23C9-B230-4346-AB60-2081A6273478}"/>
              </a:ext>
            </a:extLst>
          </p:cNvPr>
          <p:cNvSpPr/>
          <p:nvPr/>
        </p:nvSpPr>
        <p:spPr>
          <a:xfrm>
            <a:off x="10325973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1DE64C6-C2F9-41C1-9D50-323FEDD09C77}"/>
              </a:ext>
            </a:extLst>
          </p:cNvPr>
          <p:cNvSpPr/>
          <p:nvPr/>
        </p:nvSpPr>
        <p:spPr>
          <a:xfrm>
            <a:off x="107113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30A68E4-77E4-42C1-986F-3287FD2667F7}"/>
              </a:ext>
            </a:extLst>
          </p:cNvPr>
          <p:cNvSpPr/>
          <p:nvPr/>
        </p:nvSpPr>
        <p:spPr>
          <a:xfrm>
            <a:off x="11096816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2E5097-0165-44C8-A7FA-BD323B28A945}"/>
              </a:ext>
            </a:extLst>
          </p:cNvPr>
          <p:cNvSpPr/>
          <p:nvPr/>
        </p:nvSpPr>
        <p:spPr>
          <a:xfrm>
            <a:off x="9940551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880883-9F1C-4ABA-AF88-DB5DFCCA8208}"/>
              </a:ext>
            </a:extLst>
          </p:cNvPr>
          <p:cNvSpPr/>
          <p:nvPr/>
        </p:nvSpPr>
        <p:spPr>
          <a:xfrm>
            <a:off x="10325973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DDA436-5B3B-4B15-8FDE-9508C81FE23C}"/>
              </a:ext>
            </a:extLst>
          </p:cNvPr>
          <p:cNvSpPr/>
          <p:nvPr/>
        </p:nvSpPr>
        <p:spPr>
          <a:xfrm>
            <a:off x="10711395" y="591400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5E6B1F-3A76-4B92-B09B-A381B734A6E6}"/>
              </a:ext>
            </a:extLst>
          </p:cNvPr>
          <p:cNvSpPr/>
          <p:nvPr/>
        </p:nvSpPr>
        <p:spPr>
          <a:xfrm>
            <a:off x="11096816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7B300AA-F161-44D0-B822-AA5F9013CF25}"/>
              </a:ext>
            </a:extLst>
          </p:cNvPr>
          <p:cNvSpPr txBox="1"/>
          <p:nvPr/>
        </p:nvSpPr>
        <p:spPr>
          <a:xfrm>
            <a:off x="9909571" y="233159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3D6A51-14D0-41F5-9631-BF1CBAE0D01D}"/>
              </a:ext>
            </a:extLst>
          </p:cNvPr>
          <p:cNvSpPr/>
          <p:nvPr/>
        </p:nvSpPr>
        <p:spPr>
          <a:xfrm>
            <a:off x="9853651" y="27710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ADCA12E-B137-4010-A68D-3B9CF4C18175}"/>
              </a:ext>
            </a:extLst>
          </p:cNvPr>
          <p:cNvSpPr/>
          <p:nvPr/>
        </p:nvSpPr>
        <p:spPr>
          <a:xfrm>
            <a:off x="10248277" y="277104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67BEB3-7A66-4930-A3BA-DE6B33AF0955}"/>
              </a:ext>
            </a:extLst>
          </p:cNvPr>
          <p:cNvSpPr/>
          <p:nvPr/>
        </p:nvSpPr>
        <p:spPr>
          <a:xfrm>
            <a:off x="10633699" y="27710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9CB3C03-D4F5-4A5D-A361-A47EFE6DF466}"/>
              </a:ext>
            </a:extLst>
          </p:cNvPr>
          <p:cNvSpPr/>
          <p:nvPr/>
        </p:nvSpPr>
        <p:spPr>
          <a:xfrm>
            <a:off x="11019120" y="277104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9A33494-E492-4705-BA3C-ABC4405E8C10}"/>
              </a:ext>
            </a:extLst>
          </p:cNvPr>
          <p:cNvSpPr/>
          <p:nvPr/>
        </p:nvSpPr>
        <p:spPr>
          <a:xfrm>
            <a:off x="9862855" y="3124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92A953-61AB-40D4-8050-DD679B81608C}"/>
              </a:ext>
            </a:extLst>
          </p:cNvPr>
          <p:cNvSpPr/>
          <p:nvPr/>
        </p:nvSpPr>
        <p:spPr>
          <a:xfrm>
            <a:off x="10248277" y="3124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EFC75D-72ED-41B8-B7AA-B62258EA361B}"/>
              </a:ext>
            </a:extLst>
          </p:cNvPr>
          <p:cNvSpPr/>
          <p:nvPr/>
        </p:nvSpPr>
        <p:spPr>
          <a:xfrm>
            <a:off x="10633699" y="3124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2B39F17-C27B-409B-B889-74E02A2C137C}"/>
              </a:ext>
            </a:extLst>
          </p:cNvPr>
          <p:cNvSpPr/>
          <p:nvPr/>
        </p:nvSpPr>
        <p:spPr>
          <a:xfrm>
            <a:off x="11019120" y="3124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27A2E8-8BF2-481F-BD58-C2FA7F80040B}"/>
              </a:ext>
            </a:extLst>
          </p:cNvPr>
          <p:cNvSpPr/>
          <p:nvPr/>
        </p:nvSpPr>
        <p:spPr>
          <a:xfrm>
            <a:off x="9862855" y="347861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A3F5E7F-224B-4F1A-9769-C1AAA17E122E}"/>
              </a:ext>
            </a:extLst>
          </p:cNvPr>
          <p:cNvSpPr/>
          <p:nvPr/>
        </p:nvSpPr>
        <p:spPr>
          <a:xfrm>
            <a:off x="10248277" y="34786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F37286-A902-4CEF-BBF6-2FDC6C341DB0}"/>
              </a:ext>
            </a:extLst>
          </p:cNvPr>
          <p:cNvSpPr/>
          <p:nvPr/>
        </p:nvSpPr>
        <p:spPr>
          <a:xfrm>
            <a:off x="10633699" y="34786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262993A-4F43-4031-B626-C13E2A261699}"/>
              </a:ext>
            </a:extLst>
          </p:cNvPr>
          <p:cNvSpPr/>
          <p:nvPr/>
        </p:nvSpPr>
        <p:spPr>
          <a:xfrm>
            <a:off x="11019120" y="34786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FD34114-B382-496D-B45D-EFC3EC4D1ED5}"/>
              </a:ext>
            </a:extLst>
          </p:cNvPr>
          <p:cNvSpPr/>
          <p:nvPr/>
        </p:nvSpPr>
        <p:spPr>
          <a:xfrm>
            <a:off x="9862855" y="38323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9D5850C-1764-4B7F-AC70-465363BCB81B}"/>
              </a:ext>
            </a:extLst>
          </p:cNvPr>
          <p:cNvSpPr/>
          <p:nvPr/>
        </p:nvSpPr>
        <p:spPr>
          <a:xfrm>
            <a:off x="10248277" y="38323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22D0DA0-EEB1-46B6-AA3D-23C36B3E64B7}"/>
              </a:ext>
            </a:extLst>
          </p:cNvPr>
          <p:cNvSpPr/>
          <p:nvPr/>
        </p:nvSpPr>
        <p:spPr>
          <a:xfrm>
            <a:off x="10633699" y="383239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F35D6A-73F2-405F-A92A-8103D9F22EA3}"/>
              </a:ext>
            </a:extLst>
          </p:cNvPr>
          <p:cNvSpPr/>
          <p:nvPr/>
        </p:nvSpPr>
        <p:spPr>
          <a:xfrm>
            <a:off x="11019120" y="38323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B1C3AE2-E956-4FFF-BCF3-D7790D9A2374}"/>
              </a:ext>
            </a:extLst>
          </p:cNvPr>
          <p:cNvSpPr/>
          <p:nvPr/>
        </p:nvSpPr>
        <p:spPr>
          <a:xfrm>
            <a:off x="9862853" y="2731571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961360" y="4852648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2EB6A9-56C4-4005-AB02-BB2DB091EA4D}"/>
              </a:ext>
            </a:extLst>
          </p:cNvPr>
          <p:cNvSpPr txBox="1"/>
          <p:nvPr/>
        </p:nvSpPr>
        <p:spPr>
          <a:xfrm>
            <a:off x="6652337" y="578611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FA0E92-01BF-4114-B782-9496EED784FA}"/>
              </a:ext>
            </a:extLst>
          </p:cNvPr>
          <p:cNvSpPr txBox="1"/>
          <p:nvPr/>
        </p:nvSpPr>
        <p:spPr>
          <a:xfrm>
            <a:off x="9697642" y="174531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468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506729" y="809186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F703452-F401-4A9A-BF83-E8E685889197}"/>
              </a:ext>
            </a:extLst>
          </p:cNvPr>
          <p:cNvSpPr/>
          <p:nvPr/>
        </p:nvSpPr>
        <p:spPr>
          <a:xfrm>
            <a:off x="1454560" y="5957504"/>
            <a:ext cx="2146851" cy="553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484CAF1-DA0C-422B-8F4A-10F8D46D00BB}"/>
              </a:ext>
            </a:extLst>
          </p:cNvPr>
          <p:cNvSpPr/>
          <p:nvPr/>
        </p:nvSpPr>
        <p:spPr>
          <a:xfrm>
            <a:off x="3601411" y="5957504"/>
            <a:ext cx="2146851" cy="553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69B010F-959F-4D8F-AE65-6213A10D6EC9}"/>
              </a:ext>
            </a:extLst>
          </p:cNvPr>
          <p:cNvSpPr/>
          <p:nvPr/>
        </p:nvSpPr>
        <p:spPr>
          <a:xfrm>
            <a:off x="1522586" y="6018712"/>
            <a:ext cx="2030511" cy="4220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91C3B30-A6EE-4D73-A71C-C5607A3A5548}"/>
              </a:ext>
            </a:extLst>
          </p:cNvPr>
          <p:cNvSpPr/>
          <p:nvPr/>
        </p:nvSpPr>
        <p:spPr>
          <a:xfrm>
            <a:off x="1582943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B4F2522-4E7C-4FAA-9DE5-25D2983F93F1}"/>
              </a:ext>
            </a:extLst>
          </p:cNvPr>
          <p:cNvSpPr/>
          <p:nvPr/>
        </p:nvSpPr>
        <p:spPr>
          <a:xfrm>
            <a:off x="2061772" y="6079919"/>
            <a:ext cx="478827" cy="30856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9B7AE32-6B04-4AC9-9164-B39F3EC3B323}"/>
              </a:ext>
            </a:extLst>
          </p:cNvPr>
          <p:cNvSpPr/>
          <p:nvPr/>
        </p:nvSpPr>
        <p:spPr>
          <a:xfrm>
            <a:off x="2540601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5B089AF-3C4D-4DE3-88B4-1D134329246E}"/>
              </a:ext>
            </a:extLst>
          </p:cNvPr>
          <p:cNvSpPr/>
          <p:nvPr/>
        </p:nvSpPr>
        <p:spPr>
          <a:xfrm>
            <a:off x="3019430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7FAE10F-E42A-4F6A-9DF5-034A0C55A7E0}"/>
              </a:ext>
            </a:extLst>
          </p:cNvPr>
          <p:cNvSpPr/>
          <p:nvPr/>
        </p:nvSpPr>
        <p:spPr>
          <a:xfrm>
            <a:off x="3660800" y="6012663"/>
            <a:ext cx="2030511" cy="4220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046F57E-85F1-45AA-82BC-E4479E81C066}"/>
              </a:ext>
            </a:extLst>
          </p:cNvPr>
          <p:cNvSpPr/>
          <p:nvPr/>
        </p:nvSpPr>
        <p:spPr>
          <a:xfrm>
            <a:off x="3721158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F87497-9A11-480A-B042-C05A6BD02D9E}"/>
              </a:ext>
            </a:extLst>
          </p:cNvPr>
          <p:cNvSpPr/>
          <p:nvPr/>
        </p:nvSpPr>
        <p:spPr>
          <a:xfrm>
            <a:off x="4199987" y="6079919"/>
            <a:ext cx="478827" cy="30856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A5361E1-2C28-4873-9BA1-14AB0F48608F}"/>
              </a:ext>
            </a:extLst>
          </p:cNvPr>
          <p:cNvSpPr/>
          <p:nvPr/>
        </p:nvSpPr>
        <p:spPr>
          <a:xfrm>
            <a:off x="4678816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D70606E-E511-4DE2-98BE-E1FD2802676E}"/>
              </a:ext>
            </a:extLst>
          </p:cNvPr>
          <p:cNvSpPr/>
          <p:nvPr/>
        </p:nvSpPr>
        <p:spPr>
          <a:xfrm>
            <a:off x="5152748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018CBAF-4F66-4E1C-AC49-A88E7A728C29}"/>
              </a:ext>
            </a:extLst>
          </p:cNvPr>
          <p:cNvSpPr/>
          <p:nvPr/>
        </p:nvSpPr>
        <p:spPr>
          <a:xfrm>
            <a:off x="5873822" y="5957504"/>
            <a:ext cx="2146851" cy="553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205FC94-26F3-4D09-9B54-2934EE47A92E}"/>
              </a:ext>
            </a:extLst>
          </p:cNvPr>
          <p:cNvSpPr/>
          <p:nvPr/>
        </p:nvSpPr>
        <p:spPr>
          <a:xfrm>
            <a:off x="8020673" y="5957504"/>
            <a:ext cx="2146851" cy="5533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16DEDE3-06F3-4821-B0DF-32601DD61E1D}"/>
              </a:ext>
            </a:extLst>
          </p:cNvPr>
          <p:cNvSpPr/>
          <p:nvPr/>
        </p:nvSpPr>
        <p:spPr>
          <a:xfrm>
            <a:off x="5941848" y="6018712"/>
            <a:ext cx="2030511" cy="4220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2A6A3BF-CDF2-47CB-AD07-D454B4F8F880}"/>
              </a:ext>
            </a:extLst>
          </p:cNvPr>
          <p:cNvSpPr/>
          <p:nvPr/>
        </p:nvSpPr>
        <p:spPr>
          <a:xfrm>
            <a:off x="6002205" y="6079919"/>
            <a:ext cx="478827" cy="30856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92BFADE-E8FB-47FF-B848-CF2753C69CEA}"/>
              </a:ext>
            </a:extLst>
          </p:cNvPr>
          <p:cNvSpPr/>
          <p:nvPr/>
        </p:nvSpPr>
        <p:spPr>
          <a:xfrm>
            <a:off x="6481036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44E5149-E16C-4475-8468-F3BC7A32327D}"/>
              </a:ext>
            </a:extLst>
          </p:cNvPr>
          <p:cNvSpPr/>
          <p:nvPr/>
        </p:nvSpPr>
        <p:spPr>
          <a:xfrm>
            <a:off x="6959865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E5844C9-58A5-493E-9841-4FD533DD989F}"/>
              </a:ext>
            </a:extLst>
          </p:cNvPr>
          <p:cNvSpPr/>
          <p:nvPr/>
        </p:nvSpPr>
        <p:spPr>
          <a:xfrm>
            <a:off x="7438692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B9D299D-8804-48F7-8BDB-2A1436C49642}"/>
              </a:ext>
            </a:extLst>
          </p:cNvPr>
          <p:cNvSpPr/>
          <p:nvPr/>
        </p:nvSpPr>
        <p:spPr>
          <a:xfrm>
            <a:off x="8080062" y="6012663"/>
            <a:ext cx="2030511" cy="4220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80DB927-FBF0-4AEA-82A5-7CD08B0B288D}"/>
              </a:ext>
            </a:extLst>
          </p:cNvPr>
          <p:cNvSpPr/>
          <p:nvPr/>
        </p:nvSpPr>
        <p:spPr>
          <a:xfrm>
            <a:off x="8140419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E470F22-4054-4D02-9D13-8F048B49C592}"/>
              </a:ext>
            </a:extLst>
          </p:cNvPr>
          <p:cNvSpPr/>
          <p:nvPr/>
        </p:nvSpPr>
        <p:spPr>
          <a:xfrm>
            <a:off x="8619250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EB8D282-FD5C-4D10-810C-E6480F4F2C08}"/>
              </a:ext>
            </a:extLst>
          </p:cNvPr>
          <p:cNvSpPr/>
          <p:nvPr/>
        </p:nvSpPr>
        <p:spPr>
          <a:xfrm>
            <a:off x="9098079" y="6079919"/>
            <a:ext cx="478827" cy="30856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1EC4674-173A-4F12-B736-4D4015A4944C}"/>
              </a:ext>
            </a:extLst>
          </p:cNvPr>
          <p:cNvSpPr/>
          <p:nvPr/>
        </p:nvSpPr>
        <p:spPr>
          <a:xfrm>
            <a:off x="9576906" y="6079919"/>
            <a:ext cx="478827" cy="3085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45076" y="43853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2280A96-43E2-4C24-A90F-C7D22A0F65E4}"/>
              </a:ext>
            </a:extLst>
          </p:cNvPr>
          <p:cNvSpPr/>
          <p:nvPr/>
        </p:nvSpPr>
        <p:spPr>
          <a:xfrm>
            <a:off x="3853090" y="4036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54E8B20-BD2D-443B-BD40-C03A6414920E}"/>
              </a:ext>
            </a:extLst>
          </p:cNvPr>
          <p:cNvSpPr/>
          <p:nvPr/>
        </p:nvSpPr>
        <p:spPr>
          <a:xfrm>
            <a:off x="4238512" y="403655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B1A03CA-4D44-4F63-922A-4DE64357BA33}"/>
              </a:ext>
            </a:extLst>
          </p:cNvPr>
          <p:cNvSpPr/>
          <p:nvPr/>
        </p:nvSpPr>
        <p:spPr>
          <a:xfrm>
            <a:off x="4623934" y="4036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F1B32A-C44A-4283-A6C5-ED12845A289F}"/>
              </a:ext>
            </a:extLst>
          </p:cNvPr>
          <p:cNvSpPr/>
          <p:nvPr/>
        </p:nvSpPr>
        <p:spPr>
          <a:xfrm>
            <a:off x="5009355" y="4036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C37D920-9726-45DB-A4E8-9A6F35570E56}"/>
              </a:ext>
            </a:extLst>
          </p:cNvPr>
          <p:cNvSpPr/>
          <p:nvPr/>
        </p:nvSpPr>
        <p:spPr>
          <a:xfrm>
            <a:off x="3853090" y="43903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EE23D16-DB2A-4944-ACD7-8C4118FB06DF}"/>
              </a:ext>
            </a:extLst>
          </p:cNvPr>
          <p:cNvSpPr/>
          <p:nvPr/>
        </p:nvSpPr>
        <p:spPr>
          <a:xfrm>
            <a:off x="4238512" y="439034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E9C8F0F-A4F8-409F-8DAA-9BA13E366F76}"/>
              </a:ext>
            </a:extLst>
          </p:cNvPr>
          <p:cNvSpPr/>
          <p:nvPr/>
        </p:nvSpPr>
        <p:spPr>
          <a:xfrm>
            <a:off x="4623934" y="43903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0B3CC0E-78EC-4FB6-9455-8F816A01AD68}"/>
              </a:ext>
            </a:extLst>
          </p:cNvPr>
          <p:cNvSpPr/>
          <p:nvPr/>
        </p:nvSpPr>
        <p:spPr>
          <a:xfrm>
            <a:off x="5009355" y="43903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9AF4B46-89F2-4952-BD49-A78137705351}"/>
              </a:ext>
            </a:extLst>
          </p:cNvPr>
          <p:cNvSpPr/>
          <p:nvPr/>
        </p:nvSpPr>
        <p:spPr>
          <a:xfrm>
            <a:off x="3853090" y="474412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7A225AD-23BC-45A5-8088-F820D0BF6931}"/>
              </a:ext>
            </a:extLst>
          </p:cNvPr>
          <p:cNvSpPr/>
          <p:nvPr/>
        </p:nvSpPr>
        <p:spPr>
          <a:xfrm>
            <a:off x="4238512" y="47441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DA9BD3A-70A3-4230-8A4E-1D5FA645DE34}"/>
              </a:ext>
            </a:extLst>
          </p:cNvPr>
          <p:cNvSpPr/>
          <p:nvPr/>
        </p:nvSpPr>
        <p:spPr>
          <a:xfrm>
            <a:off x="4623934" y="47441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1DD772-47CA-4A92-9C49-9B55372B3384}"/>
              </a:ext>
            </a:extLst>
          </p:cNvPr>
          <p:cNvSpPr/>
          <p:nvPr/>
        </p:nvSpPr>
        <p:spPr>
          <a:xfrm>
            <a:off x="5009355" y="47441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97B8B23-4D5F-414A-93EA-00CB20D44D28}"/>
              </a:ext>
            </a:extLst>
          </p:cNvPr>
          <p:cNvSpPr/>
          <p:nvPr/>
        </p:nvSpPr>
        <p:spPr>
          <a:xfrm>
            <a:off x="3853090" y="50979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37F803A-6D60-40AD-AF72-C3FE095482FF}"/>
              </a:ext>
            </a:extLst>
          </p:cNvPr>
          <p:cNvSpPr/>
          <p:nvPr/>
        </p:nvSpPr>
        <p:spPr>
          <a:xfrm>
            <a:off x="4238512" y="50979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C26B2D9-9E87-4EBE-8E25-E68673D810E4}"/>
              </a:ext>
            </a:extLst>
          </p:cNvPr>
          <p:cNvSpPr/>
          <p:nvPr/>
        </p:nvSpPr>
        <p:spPr>
          <a:xfrm>
            <a:off x="4623934" y="50979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13159ED-E0F4-48A5-A6BA-BDC4AE1578DA}"/>
              </a:ext>
            </a:extLst>
          </p:cNvPr>
          <p:cNvSpPr/>
          <p:nvPr/>
        </p:nvSpPr>
        <p:spPr>
          <a:xfrm>
            <a:off x="5009355" y="50979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78808FC-5B61-42EC-8887-0FD9AC192565}"/>
              </a:ext>
            </a:extLst>
          </p:cNvPr>
          <p:cNvSpPr txBox="1"/>
          <p:nvPr/>
        </p:nvSpPr>
        <p:spPr>
          <a:xfrm>
            <a:off x="4251695" y="35748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375EF8D-A81D-40CE-8325-B838A4427A7A}"/>
              </a:ext>
            </a:extLst>
          </p:cNvPr>
          <p:cNvSpPr/>
          <p:nvPr/>
        </p:nvSpPr>
        <p:spPr>
          <a:xfrm>
            <a:off x="-1322147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6172DDC-E43B-4B59-B3DD-994877B236F8}"/>
              </a:ext>
            </a:extLst>
          </p:cNvPr>
          <p:cNvSpPr/>
          <p:nvPr/>
        </p:nvSpPr>
        <p:spPr>
          <a:xfrm>
            <a:off x="-936725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2CD04A-ED45-412C-9134-F6879249CBB9}"/>
              </a:ext>
            </a:extLst>
          </p:cNvPr>
          <p:cNvSpPr/>
          <p:nvPr/>
        </p:nvSpPr>
        <p:spPr>
          <a:xfrm>
            <a:off x="-551303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FE3A30C-449B-4C6B-B51C-735BB8EDC92D}"/>
              </a:ext>
            </a:extLst>
          </p:cNvPr>
          <p:cNvSpPr/>
          <p:nvPr/>
        </p:nvSpPr>
        <p:spPr>
          <a:xfrm>
            <a:off x="-165881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C0E3E77-9507-48DF-A133-8BF8F6B3C354}"/>
              </a:ext>
            </a:extLst>
          </p:cNvPr>
          <p:cNvSpPr txBox="1"/>
          <p:nvPr/>
        </p:nvSpPr>
        <p:spPr>
          <a:xfrm>
            <a:off x="-1515035" y="57266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302-57FC-4CCC-8FFC-84AB25FC6655}"/>
              </a:ext>
            </a:extLst>
          </p:cNvPr>
          <p:cNvSpPr txBox="1"/>
          <p:nvPr/>
        </p:nvSpPr>
        <p:spPr>
          <a:xfrm>
            <a:off x="6328372" y="695637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dmax[0,1]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dmax[1,1] =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dmax[2,0] =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dmax[3,2] = 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30A5E3F-72D3-488A-95CD-9286F85C64BA}"/>
              </a:ext>
            </a:extLst>
          </p:cNvPr>
          <p:cNvSpPr txBox="1"/>
          <p:nvPr/>
        </p:nvSpPr>
        <p:spPr>
          <a:xfrm>
            <a:off x="5339200" y="96619"/>
            <a:ext cx="6641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dmax[[0,1,2,3],[1,1,0,2]] = [1,2,3,4] 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78389CA-5FCE-4E73-8A41-796E463035C2}"/>
              </a:ext>
            </a:extLst>
          </p:cNvPr>
          <p:cNvSpPr txBox="1"/>
          <p:nvPr/>
        </p:nvSpPr>
        <p:spPr>
          <a:xfrm>
            <a:off x="5753551" y="357488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B2279DD-E20A-4621-91EA-5E1F7A08157A}"/>
              </a:ext>
            </a:extLst>
          </p:cNvPr>
          <p:cNvSpPr/>
          <p:nvPr/>
        </p:nvSpPr>
        <p:spPr>
          <a:xfrm>
            <a:off x="5697631" y="401433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AB58F1E9-4E91-4409-8B78-6A68F5DD7328}"/>
              </a:ext>
            </a:extLst>
          </p:cNvPr>
          <p:cNvSpPr/>
          <p:nvPr/>
        </p:nvSpPr>
        <p:spPr>
          <a:xfrm>
            <a:off x="6092257" y="401433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049E934-C26E-415E-924A-AC3EBDCB9B79}"/>
              </a:ext>
            </a:extLst>
          </p:cNvPr>
          <p:cNvSpPr/>
          <p:nvPr/>
        </p:nvSpPr>
        <p:spPr>
          <a:xfrm>
            <a:off x="6477679" y="401433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B0BEE84-7EFB-435A-B885-14E87F866413}"/>
              </a:ext>
            </a:extLst>
          </p:cNvPr>
          <p:cNvSpPr/>
          <p:nvPr/>
        </p:nvSpPr>
        <p:spPr>
          <a:xfrm>
            <a:off x="6863100" y="401433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A356F9E-11E3-4558-9DF9-EA3BB1B01A0A}"/>
              </a:ext>
            </a:extLst>
          </p:cNvPr>
          <p:cNvSpPr/>
          <p:nvPr/>
        </p:nvSpPr>
        <p:spPr>
          <a:xfrm>
            <a:off x="5706835" y="43681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7252671-B719-43F6-9151-F3E2870A74BB}"/>
              </a:ext>
            </a:extLst>
          </p:cNvPr>
          <p:cNvSpPr/>
          <p:nvPr/>
        </p:nvSpPr>
        <p:spPr>
          <a:xfrm>
            <a:off x="6092257" y="43681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E479B57-4104-49CF-A265-D7D2552D90F4}"/>
              </a:ext>
            </a:extLst>
          </p:cNvPr>
          <p:cNvSpPr/>
          <p:nvPr/>
        </p:nvSpPr>
        <p:spPr>
          <a:xfrm>
            <a:off x="6477679" y="43681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BAEFF01-3E33-4D35-B6AD-66F618F97F17}"/>
              </a:ext>
            </a:extLst>
          </p:cNvPr>
          <p:cNvSpPr/>
          <p:nvPr/>
        </p:nvSpPr>
        <p:spPr>
          <a:xfrm>
            <a:off x="6863100" y="43681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1A07C320-1AA9-4192-8C5E-0B7C2F5E9DFB}"/>
              </a:ext>
            </a:extLst>
          </p:cNvPr>
          <p:cNvSpPr/>
          <p:nvPr/>
        </p:nvSpPr>
        <p:spPr>
          <a:xfrm>
            <a:off x="5706835" y="472190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806BFDB-7C71-4083-9CF9-0BAE29439A01}"/>
              </a:ext>
            </a:extLst>
          </p:cNvPr>
          <p:cNvSpPr/>
          <p:nvPr/>
        </p:nvSpPr>
        <p:spPr>
          <a:xfrm>
            <a:off x="6092257" y="472190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B2A4E57-9FFB-4164-A42A-1CAFC38FDE22}"/>
              </a:ext>
            </a:extLst>
          </p:cNvPr>
          <p:cNvSpPr/>
          <p:nvPr/>
        </p:nvSpPr>
        <p:spPr>
          <a:xfrm>
            <a:off x="6477679" y="472190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98BAA50D-9F4E-4402-A987-AA0A4F62B730}"/>
              </a:ext>
            </a:extLst>
          </p:cNvPr>
          <p:cNvSpPr/>
          <p:nvPr/>
        </p:nvSpPr>
        <p:spPr>
          <a:xfrm>
            <a:off x="6863100" y="472190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AAF97A54-8FA7-4118-A7FE-5F007CCE82D3}"/>
              </a:ext>
            </a:extLst>
          </p:cNvPr>
          <p:cNvSpPr/>
          <p:nvPr/>
        </p:nvSpPr>
        <p:spPr>
          <a:xfrm>
            <a:off x="5706835" y="50756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A7EECB2-EFCA-4C1F-9C39-3C6D19C41AE7}"/>
              </a:ext>
            </a:extLst>
          </p:cNvPr>
          <p:cNvSpPr/>
          <p:nvPr/>
        </p:nvSpPr>
        <p:spPr>
          <a:xfrm>
            <a:off x="6092257" y="50756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6CE4EBA-FDF9-4BC9-A063-5F0E6C0608C0}"/>
              </a:ext>
            </a:extLst>
          </p:cNvPr>
          <p:cNvSpPr/>
          <p:nvPr/>
        </p:nvSpPr>
        <p:spPr>
          <a:xfrm>
            <a:off x="6477679" y="507569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C49A899-639E-48AA-A992-CE8C573A7D72}"/>
              </a:ext>
            </a:extLst>
          </p:cNvPr>
          <p:cNvSpPr/>
          <p:nvPr/>
        </p:nvSpPr>
        <p:spPr>
          <a:xfrm>
            <a:off x="6863100" y="50756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8E98659-325A-4F5A-8B7C-4DCF07CC7FC0}"/>
              </a:ext>
            </a:extLst>
          </p:cNvPr>
          <p:cNvSpPr/>
          <p:nvPr/>
        </p:nvSpPr>
        <p:spPr>
          <a:xfrm>
            <a:off x="5706833" y="397486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925032C-0E43-42A3-A0F8-C8CAD8ED283E}"/>
              </a:ext>
            </a:extLst>
          </p:cNvPr>
          <p:cNvSpPr txBox="1"/>
          <p:nvPr/>
        </p:nvSpPr>
        <p:spPr>
          <a:xfrm>
            <a:off x="9898718" y="351459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-35398" y="817927"/>
            <a:ext cx="101713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input_shape=(1,1,4,4), filter_h=2, filter_w=2,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E713E7E-77E5-4038-B28A-F8C7EAFAE805}"/>
              </a:ext>
            </a:extLst>
          </p:cNvPr>
          <p:cNvSpPr/>
          <p:nvPr/>
        </p:nvSpPr>
        <p:spPr>
          <a:xfrm>
            <a:off x="10469976" y="3514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64EE422-1847-4EF3-A80D-66C190931210}"/>
              </a:ext>
            </a:extLst>
          </p:cNvPr>
          <p:cNvSpPr/>
          <p:nvPr/>
        </p:nvSpPr>
        <p:spPr>
          <a:xfrm>
            <a:off x="10855398" y="35140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CFEA8E6-5FC7-4074-A555-13F0D644A145}"/>
              </a:ext>
            </a:extLst>
          </p:cNvPr>
          <p:cNvSpPr/>
          <p:nvPr/>
        </p:nvSpPr>
        <p:spPr>
          <a:xfrm>
            <a:off x="11240820" y="3514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3543AF1-1C70-498E-A7C2-E063A52401BD}"/>
              </a:ext>
            </a:extLst>
          </p:cNvPr>
          <p:cNvSpPr/>
          <p:nvPr/>
        </p:nvSpPr>
        <p:spPr>
          <a:xfrm>
            <a:off x="11626242" y="3514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F28E1BE-820D-424F-891D-A8E1F84942CC}"/>
              </a:ext>
            </a:extLst>
          </p:cNvPr>
          <p:cNvSpPr/>
          <p:nvPr/>
        </p:nvSpPr>
        <p:spPr>
          <a:xfrm>
            <a:off x="10469976" y="71167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2B4A7833-F111-4C38-92CB-CFBC912028ED}"/>
              </a:ext>
            </a:extLst>
          </p:cNvPr>
          <p:cNvSpPr/>
          <p:nvPr/>
        </p:nvSpPr>
        <p:spPr>
          <a:xfrm>
            <a:off x="10855398" y="71167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DA7D2E6-27D8-451B-8F1C-BF15F9C93EE1}"/>
              </a:ext>
            </a:extLst>
          </p:cNvPr>
          <p:cNvSpPr/>
          <p:nvPr/>
        </p:nvSpPr>
        <p:spPr>
          <a:xfrm>
            <a:off x="11240820" y="71167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D57500D-E8F5-48BC-A34F-B1DDAE73C265}"/>
              </a:ext>
            </a:extLst>
          </p:cNvPr>
          <p:cNvSpPr/>
          <p:nvPr/>
        </p:nvSpPr>
        <p:spPr>
          <a:xfrm>
            <a:off x="11626242" y="71167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AB28129-0D31-4061-A3CB-2649287192DD}"/>
              </a:ext>
            </a:extLst>
          </p:cNvPr>
          <p:cNvSpPr/>
          <p:nvPr/>
        </p:nvSpPr>
        <p:spPr>
          <a:xfrm>
            <a:off x="10469976" y="107194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AB00116-D0EC-4D7D-AEBA-31AC13EF9599}"/>
              </a:ext>
            </a:extLst>
          </p:cNvPr>
          <p:cNvSpPr/>
          <p:nvPr/>
        </p:nvSpPr>
        <p:spPr>
          <a:xfrm>
            <a:off x="10855398" y="107194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3CB47E1-2874-417B-A2A4-9018655A0C82}"/>
              </a:ext>
            </a:extLst>
          </p:cNvPr>
          <p:cNvSpPr/>
          <p:nvPr/>
        </p:nvSpPr>
        <p:spPr>
          <a:xfrm>
            <a:off x="11240820" y="107194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7C01362-272D-41C3-9FA4-40763C5E3DA8}"/>
              </a:ext>
            </a:extLst>
          </p:cNvPr>
          <p:cNvSpPr/>
          <p:nvPr/>
        </p:nvSpPr>
        <p:spPr>
          <a:xfrm>
            <a:off x="11626242" y="107194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D390BB9-0ED9-45BF-A63F-D023ECDFFC67}"/>
              </a:ext>
            </a:extLst>
          </p:cNvPr>
          <p:cNvSpPr/>
          <p:nvPr/>
        </p:nvSpPr>
        <p:spPr>
          <a:xfrm>
            <a:off x="10469976" y="1432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7EDF4E5-C01D-49D5-9CFE-26BDD2BD4E79}"/>
              </a:ext>
            </a:extLst>
          </p:cNvPr>
          <p:cNvSpPr/>
          <p:nvPr/>
        </p:nvSpPr>
        <p:spPr>
          <a:xfrm>
            <a:off x="10855398" y="1432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11C08C0-D8C9-47CD-A498-B3A772947CC1}"/>
              </a:ext>
            </a:extLst>
          </p:cNvPr>
          <p:cNvSpPr/>
          <p:nvPr/>
        </p:nvSpPr>
        <p:spPr>
          <a:xfrm>
            <a:off x="11240820" y="1432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E4809C7-EDB2-4B52-B937-00679F43EFC6}"/>
              </a:ext>
            </a:extLst>
          </p:cNvPr>
          <p:cNvSpPr/>
          <p:nvPr/>
        </p:nvSpPr>
        <p:spPr>
          <a:xfrm>
            <a:off x="11626242" y="1432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385864-BED1-4578-9C2E-DD97EA00E906}"/>
              </a:ext>
            </a:extLst>
          </p:cNvPr>
          <p:cNvSpPr txBox="1"/>
          <p:nvPr/>
        </p:nvSpPr>
        <p:spPr>
          <a:xfrm>
            <a:off x="10614777" y="-11270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F5C61-8F2C-4B26-A26F-A9C2DF952FD7}"/>
              </a:ext>
            </a:extLst>
          </p:cNvPr>
          <p:cNvSpPr txBox="1"/>
          <p:nvPr/>
        </p:nvSpPr>
        <p:spPr>
          <a:xfrm>
            <a:off x="10555921" y="178600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210F449-40E4-452A-ADDE-3AE1497E27AC}"/>
              </a:ext>
            </a:extLst>
          </p:cNvPr>
          <p:cNvSpPr txBox="1"/>
          <p:nvPr/>
        </p:nvSpPr>
        <p:spPr>
          <a:xfrm>
            <a:off x="3993083" y="23520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7F4E4F-5B96-4856-A970-A7DB390445C8}"/>
              </a:ext>
            </a:extLst>
          </p:cNvPr>
          <p:cNvSpPr/>
          <p:nvPr/>
        </p:nvSpPr>
        <p:spPr>
          <a:xfrm>
            <a:off x="-441058" y="2868042"/>
            <a:ext cx="11133694" cy="11106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FAA0B45-CEC2-4C64-8D92-7C5E78045526}"/>
              </a:ext>
            </a:extLst>
          </p:cNvPr>
          <p:cNvSpPr/>
          <p:nvPr/>
        </p:nvSpPr>
        <p:spPr>
          <a:xfrm>
            <a:off x="-334469" y="2953846"/>
            <a:ext cx="5472862" cy="9399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88EA23F-3243-43E1-B7FF-52E0F9473B5B}"/>
              </a:ext>
            </a:extLst>
          </p:cNvPr>
          <p:cNvSpPr/>
          <p:nvPr/>
        </p:nvSpPr>
        <p:spPr>
          <a:xfrm>
            <a:off x="5138393" y="2953430"/>
            <a:ext cx="5472862" cy="9399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6F9CA4A-D163-4E2F-811B-B558E640D4ED}"/>
              </a:ext>
            </a:extLst>
          </p:cNvPr>
          <p:cNvSpPr/>
          <p:nvPr/>
        </p:nvSpPr>
        <p:spPr>
          <a:xfrm>
            <a:off x="-253088" y="3038957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028FB20-8D1D-4826-9426-9C47E5DE6920}"/>
              </a:ext>
            </a:extLst>
          </p:cNvPr>
          <p:cNvSpPr/>
          <p:nvPr/>
        </p:nvSpPr>
        <p:spPr>
          <a:xfrm>
            <a:off x="2401962" y="3038610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9B037F2-F1D4-45A3-967E-2D5ADB43F6C2}"/>
              </a:ext>
            </a:extLst>
          </p:cNvPr>
          <p:cNvSpPr/>
          <p:nvPr/>
        </p:nvSpPr>
        <p:spPr>
          <a:xfrm>
            <a:off x="-171707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915AD5C-9196-4AF6-B198-66DC56AEAE06}"/>
              </a:ext>
            </a:extLst>
          </p:cNvPr>
          <p:cNvSpPr/>
          <p:nvPr/>
        </p:nvSpPr>
        <p:spPr>
          <a:xfrm>
            <a:off x="-90326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E9CFCAD-3C64-44F1-A159-114079E8091E}"/>
              </a:ext>
            </a:extLst>
          </p:cNvPr>
          <p:cNvSpPr/>
          <p:nvPr/>
        </p:nvSpPr>
        <p:spPr>
          <a:xfrm>
            <a:off x="1074103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C3AB551-E51F-475E-AC9B-F0C668AA902F}"/>
              </a:ext>
            </a:extLst>
          </p:cNvPr>
          <p:cNvSpPr/>
          <p:nvPr/>
        </p:nvSpPr>
        <p:spPr>
          <a:xfrm>
            <a:off x="-8945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1B16C6A-E626-43CA-8F45-520137EDC958}"/>
              </a:ext>
            </a:extLst>
          </p:cNvPr>
          <p:cNvSpPr/>
          <p:nvPr/>
        </p:nvSpPr>
        <p:spPr>
          <a:xfrm>
            <a:off x="491555" y="3242908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2499C2BC-6A8C-47D3-AA95-826013CE6390}"/>
              </a:ext>
            </a:extLst>
          </p:cNvPr>
          <p:cNvSpPr/>
          <p:nvPr/>
        </p:nvSpPr>
        <p:spPr>
          <a:xfrm>
            <a:off x="1155484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3630EE6-F51C-4FB5-914C-DA718F9FBCBC}"/>
              </a:ext>
            </a:extLst>
          </p:cNvPr>
          <p:cNvSpPr/>
          <p:nvPr/>
        </p:nvSpPr>
        <p:spPr>
          <a:xfrm>
            <a:off x="1655984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D94FB28-56FB-491C-8A72-15B479D10864}"/>
              </a:ext>
            </a:extLst>
          </p:cNvPr>
          <p:cNvSpPr/>
          <p:nvPr/>
        </p:nvSpPr>
        <p:spPr>
          <a:xfrm>
            <a:off x="2483343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B965ABD-1351-4F34-9733-516644753CE6}"/>
              </a:ext>
            </a:extLst>
          </p:cNvPr>
          <p:cNvSpPr/>
          <p:nvPr/>
        </p:nvSpPr>
        <p:spPr>
          <a:xfrm>
            <a:off x="2564724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B9E2B56-C494-4CED-A7C6-46A8198FDEC6}"/>
              </a:ext>
            </a:extLst>
          </p:cNvPr>
          <p:cNvSpPr/>
          <p:nvPr/>
        </p:nvSpPr>
        <p:spPr>
          <a:xfrm>
            <a:off x="3729153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87A839C-49D7-4630-A0B7-76018E25414E}"/>
              </a:ext>
            </a:extLst>
          </p:cNvPr>
          <p:cNvSpPr/>
          <p:nvPr/>
        </p:nvSpPr>
        <p:spPr>
          <a:xfrm>
            <a:off x="2646105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E35BB26-A024-4143-8251-56B06B75D451}"/>
              </a:ext>
            </a:extLst>
          </p:cNvPr>
          <p:cNvSpPr/>
          <p:nvPr/>
        </p:nvSpPr>
        <p:spPr>
          <a:xfrm>
            <a:off x="3146605" y="3249483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6CE39BB-6F52-4F17-94E7-322D89029ED8}"/>
              </a:ext>
            </a:extLst>
          </p:cNvPr>
          <p:cNvSpPr/>
          <p:nvPr/>
        </p:nvSpPr>
        <p:spPr>
          <a:xfrm>
            <a:off x="3810534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AA5B1F0-2C1B-47CB-91C1-99AFF39A0D5D}"/>
              </a:ext>
            </a:extLst>
          </p:cNvPr>
          <p:cNvSpPr/>
          <p:nvPr/>
        </p:nvSpPr>
        <p:spPr>
          <a:xfrm>
            <a:off x="4311034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3804977-04BB-41C3-9CB4-2AF5428627CB}"/>
              </a:ext>
            </a:extLst>
          </p:cNvPr>
          <p:cNvSpPr/>
          <p:nvPr/>
        </p:nvSpPr>
        <p:spPr>
          <a:xfrm>
            <a:off x="5219774" y="3038957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257EB0F-6468-4ACE-98C7-2308F75F573A}"/>
              </a:ext>
            </a:extLst>
          </p:cNvPr>
          <p:cNvSpPr/>
          <p:nvPr/>
        </p:nvSpPr>
        <p:spPr>
          <a:xfrm>
            <a:off x="7874824" y="3038610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433AD5B-E663-4925-A85B-08978C6840F0}"/>
              </a:ext>
            </a:extLst>
          </p:cNvPr>
          <p:cNvSpPr/>
          <p:nvPr/>
        </p:nvSpPr>
        <p:spPr>
          <a:xfrm>
            <a:off x="5301155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90B418B-0F24-4B57-90AA-B5969A90472E}"/>
              </a:ext>
            </a:extLst>
          </p:cNvPr>
          <p:cNvSpPr/>
          <p:nvPr/>
        </p:nvSpPr>
        <p:spPr>
          <a:xfrm>
            <a:off x="5382536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15F0C1-B15F-4048-AE3D-5824BCEFB6A2}"/>
              </a:ext>
            </a:extLst>
          </p:cNvPr>
          <p:cNvSpPr/>
          <p:nvPr/>
        </p:nvSpPr>
        <p:spPr>
          <a:xfrm>
            <a:off x="6546965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F3D3D7C-953F-4373-B3EB-5C7A50CBA245}"/>
              </a:ext>
            </a:extLst>
          </p:cNvPr>
          <p:cNvSpPr/>
          <p:nvPr/>
        </p:nvSpPr>
        <p:spPr>
          <a:xfrm>
            <a:off x="5463917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FE8CC2A-03BA-4765-A5E9-C032C9679AA8}"/>
              </a:ext>
            </a:extLst>
          </p:cNvPr>
          <p:cNvSpPr/>
          <p:nvPr/>
        </p:nvSpPr>
        <p:spPr>
          <a:xfrm>
            <a:off x="5964417" y="3242908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570087EE-7EEB-40E3-8E77-7AF5EBDA1131}"/>
              </a:ext>
            </a:extLst>
          </p:cNvPr>
          <p:cNvSpPr/>
          <p:nvPr/>
        </p:nvSpPr>
        <p:spPr>
          <a:xfrm>
            <a:off x="6628346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3E6144A-CF85-4CB3-A5E9-A74BD329BA17}"/>
              </a:ext>
            </a:extLst>
          </p:cNvPr>
          <p:cNvSpPr/>
          <p:nvPr/>
        </p:nvSpPr>
        <p:spPr>
          <a:xfrm>
            <a:off x="7128846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386E40B-7B27-45A4-AEB8-328F598D151B}"/>
              </a:ext>
            </a:extLst>
          </p:cNvPr>
          <p:cNvSpPr/>
          <p:nvPr/>
        </p:nvSpPr>
        <p:spPr>
          <a:xfrm>
            <a:off x="7956205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C4343D7-76E5-4702-A1E2-33C6F4F29C4E}"/>
              </a:ext>
            </a:extLst>
          </p:cNvPr>
          <p:cNvSpPr/>
          <p:nvPr/>
        </p:nvSpPr>
        <p:spPr>
          <a:xfrm>
            <a:off x="8037586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D5839FE-8296-48B7-9BBB-E4FA5E6630A1}"/>
              </a:ext>
            </a:extLst>
          </p:cNvPr>
          <p:cNvSpPr/>
          <p:nvPr/>
        </p:nvSpPr>
        <p:spPr>
          <a:xfrm>
            <a:off x="9202015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04D65E98-673F-425E-BA51-EF898834DA6D}"/>
              </a:ext>
            </a:extLst>
          </p:cNvPr>
          <p:cNvSpPr/>
          <p:nvPr/>
        </p:nvSpPr>
        <p:spPr>
          <a:xfrm>
            <a:off x="8118967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640341-92DE-4B0F-A79F-84FD5C5E507E}"/>
              </a:ext>
            </a:extLst>
          </p:cNvPr>
          <p:cNvSpPr/>
          <p:nvPr/>
        </p:nvSpPr>
        <p:spPr>
          <a:xfrm>
            <a:off x="8619467" y="3242908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B5B56F9-7460-4463-BF0B-D0A1F31EB16A}"/>
              </a:ext>
            </a:extLst>
          </p:cNvPr>
          <p:cNvSpPr/>
          <p:nvPr/>
        </p:nvSpPr>
        <p:spPr>
          <a:xfrm>
            <a:off x="9283396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20E0BB8-A417-45A7-975B-2C1DA332C7DB}"/>
              </a:ext>
            </a:extLst>
          </p:cNvPr>
          <p:cNvSpPr/>
          <p:nvPr/>
        </p:nvSpPr>
        <p:spPr>
          <a:xfrm>
            <a:off x="9783896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11002C6-31D7-4A2E-B2EE-DDABA94414D7}"/>
              </a:ext>
            </a:extLst>
          </p:cNvPr>
          <p:cNvSpPr txBox="1"/>
          <p:nvPr/>
        </p:nvSpPr>
        <p:spPr>
          <a:xfrm>
            <a:off x="3941591" y="416334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8BA13C-41E5-4C10-B05C-AD4DE2AAB82F}"/>
              </a:ext>
            </a:extLst>
          </p:cNvPr>
          <p:cNvSpPr/>
          <p:nvPr/>
        </p:nvSpPr>
        <p:spPr>
          <a:xfrm>
            <a:off x="-428454" y="4661797"/>
            <a:ext cx="11133694" cy="11106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B4A712F-745D-4EEE-AD4C-FFE5B3D03043}"/>
              </a:ext>
            </a:extLst>
          </p:cNvPr>
          <p:cNvSpPr/>
          <p:nvPr/>
        </p:nvSpPr>
        <p:spPr>
          <a:xfrm>
            <a:off x="-334469" y="4763598"/>
            <a:ext cx="10958328" cy="9067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E6717AB-A32D-4940-A8FA-2A0E17F5E744}"/>
              </a:ext>
            </a:extLst>
          </p:cNvPr>
          <p:cNvSpPr/>
          <p:nvPr/>
        </p:nvSpPr>
        <p:spPr>
          <a:xfrm>
            <a:off x="-246786" y="4842862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34E574E-C3EF-42CD-BDA8-B3CE9BBA0B1E}"/>
              </a:ext>
            </a:extLst>
          </p:cNvPr>
          <p:cNvSpPr/>
          <p:nvPr/>
        </p:nvSpPr>
        <p:spPr>
          <a:xfrm>
            <a:off x="5144742" y="4842862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1C9A9DF-B29F-43D5-95ED-09E6792AB04F}"/>
              </a:ext>
            </a:extLst>
          </p:cNvPr>
          <p:cNvSpPr/>
          <p:nvPr/>
        </p:nvSpPr>
        <p:spPr>
          <a:xfrm>
            <a:off x="-150158" y="4908231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443D471-2D0B-451F-88F3-4C2EE7CEE5C6}"/>
              </a:ext>
            </a:extLst>
          </p:cNvPr>
          <p:cNvSpPr/>
          <p:nvPr/>
        </p:nvSpPr>
        <p:spPr>
          <a:xfrm>
            <a:off x="2458587" y="4908231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53CFE0AD-6D8B-4150-B904-1BDA6F858030}"/>
              </a:ext>
            </a:extLst>
          </p:cNvPr>
          <p:cNvSpPr/>
          <p:nvPr/>
        </p:nvSpPr>
        <p:spPr>
          <a:xfrm>
            <a:off x="-55032" y="497162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FD9FA77-DDB5-4811-A940-12CD853D81E0}"/>
              </a:ext>
            </a:extLst>
          </p:cNvPr>
          <p:cNvSpPr/>
          <p:nvPr/>
        </p:nvSpPr>
        <p:spPr>
          <a:xfrm>
            <a:off x="1160387" y="497162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9B98A5F-329D-445E-A62F-4DED6A961BD6}"/>
              </a:ext>
            </a:extLst>
          </p:cNvPr>
          <p:cNvSpPr/>
          <p:nvPr/>
        </p:nvSpPr>
        <p:spPr>
          <a:xfrm>
            <a:off x="40094" y="503502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E908798-F1DF-40D0-A859-901E2F7C1BFB}"/>
              </a:ext>
            </a:extLst>
          </p:cNvPr>
          <p:cNvSpPr/>
          <p:nvPr/>
        </p:nvSpPr>
        <p:spPr>
          <a:xfrm>
            <a:off x="559251" y="503502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48AD732-11B5-4417-BF58-58C3BB364C2D}"/>
              </a:ext>
            </a:extLst>
          </p:cNvPr>
          <p:cNvSpPr/>
          <p:nvPr/>
        </p:nvSpPr>
        <p:spPr>
          <a:xfrm>
            <a:off x="1256913" y="503513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85BAD99-3D6A-4B75-9DA6-34D7B1F86FBB}"/>
              </a:ext>
            </a:extLst>
          </p:cNvPr>
          <p:cNvSpPr/>
          <p:nvPr/>
        </p:nvSpPr>
        <p:spPr>
          <a:xfrm>
            <a:off x="1776070" y="503513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3CD79E41-64FB-4DDC-82D1-03A1E1A6F58F}"/>
              </a:ext>
            </a:extLst>
          </p:cNvPr>
          <p:cNvSpPr/>
          <p:nvPr/>
        </p:nvSpPr>
        <p:spPr>
          <a:xfrm>
            <a:off x="2549274" y="4984475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C15A1FE-93EB-47FB-9E8F-9EC66F3F24B0}"/>
              </a:ext>
            </a:extLst>
          </p:cNvPr>
          <p:cNvSpPr/>
          <p:nvPr/>
        </p:nvSpPr>
        <p:spPr>
          <a:xfrm>
            <a:off x="3764693" y="4984475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BF79662-8D46-49C9-B0E3-99120852873C}"/>
              </a:ext>
            </a:extLst>
          </p:cNvPr>
          <p:cNvSpPr/>
          <p:nvPr/>
        </p:nvSpPr>
        <p:spPr>
          <a:xfrm>
            <a:off x="2644400" y="504787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D705BA5-4D78-4095-B1F7-C80EFE5BF895}"/>
              </a:ext>
            </a:extLst>
          </p:cNvPr>
          <p:cNvSpPr/>
          <p:nvPr/>
        </p:nvSpPr>
        <p:spPr>
          <a:xfrm>
            <a:off x="3163557" y="504787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807475D-A2E1-4E27-800A-2163DFD8A36E}"/>
              </a:ext>
            </a:extLst>
          </p:cNvPr>
          <p:cNvSpPr/>
          <p:nvPr/>
        </p:nvSpPr>
        <p:spPr>
          <a:xfrm>
            <a:off x="3861219" y="5047979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B0914D5-E861-4A04-B3AC-1392FAB834A0}"/>
              </a:ext>
            </a:extLst>
          </p:cNvPr>
          <p:cNvSpPr/>
          <p:nvPr/>
        </p:nvSpPr>
        <p:spPr>
          <a:xfrm>
            <a:off x="4380376" y="5047979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E2B23D3-12DD-414C-88CF-3D114992431F}"/>
              </a:ext>
            </a:extLst>
          </p:cNvPr>
          <p:cNvSpPr/>
          <p:nvPr/>
        </p:nvSpPr>
        <p:spPr>
          <a:xfrm>
            <a:off x="5232378" y="4901294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9024DB-C3ED-43D9-BD08-FFDDC69B2CB9}"/>
              </a:ext>
            </a:extLst>
          </p:cNvPr>
          <p:cNvSpPr/>
          <p:nvPr/>
        </p:nvSpPr>
        <p:spPr>
          <a:xfrm>
            <a:off x="7841123" y="4901294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9D78F35-A7B4-432D-BD75-9A9882D8FD42}"/>
              </a:ext>
            </a:extLst>
          </p:cNvPr>
          <p:cNvSpPr/>
          <p:nvPr/>
        </p:nvSpPr>
        <p:spPr>
          <a:xfrm>
            <a:off x="5327504" y="496469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AEEE2FCF-074C-42E9-B3D3-68E987B6D620}"/>
              </a:ext>
            </a:extLst>
          </p:cNvPr>
          <p:cNvSpPr/>
          <p:nvPr/>
        </p:nvSpPr>
        <p:spPr>
          <a:xfrm>
            <a:off x="6542923" y="496469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D45968B-78E7-4D6B-BC2C-5A4BDF5632E2}"/>
              </a:ext>
            </a:extLst>
          </p:cNvPr>
          <p:cNvSpPr/>
          <p:nvPr/>
        </p:nvSpPr>
        <p:spPr>
          <a:xfrm>
            <a:off x="5422630" y="502808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4954702F-3B86-491B-BA5F-2F55D78E87B2}"/>
              </a:ext>
            </a:extLst>
          </p:cNvPr>
          <p:cNvSpPr/>
          <p:nvPr/>
        </p:nvSpPr>
        <p:spPr>
          <a:xfrm>
            <a:off x="5941787" y="502808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CC68EFC-8733-49D4-BCC9-2FD96C03E245}"/>
              </a:ext>
            </a:extLst>
          </p:cNvPr>
          <p:cNvSpPr/>
          <p:nvPr/>
        </p:nvSpPr>
        <p:spPr>
          <a:xfrm>
            <a:off x="6639449" y="502819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575B879-1337-4116-888A-D1D041B403F0}"/>
              </a:ext>
            </a:extLst>
          </p:cNvPr>
          <p:cNvSpPr/>
          <p:nvPr/>
        </p:nvSpPr>
        <p:spPr>
          <a:xfrm>
            <a:off x="7158606" y="502819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0E836DD-FA23-4670-84EB-CC91004CACAA}"/>
              </a:ext>
            </a:extLst>
          </p:cNvPr>
          <p:cNvSpPr/>
          <p:nvPr/>
        </p:nvSpPr>
        <p:spPr>
          <a:xfrm>
            <a:off x="7931810" y="497753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B5BBC390-656B-4603-BFCC-8CA2617D0A23}"/>
              </a:ext>
            </a:extLst>
          </p:cNvPr>
          <p:cNvSpPr/>
          <p:nvPr/>
        </p:nvSpPr>
        <p:spPr>
          <a:xfrm>
            <a:off x="9147229" y="497753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96001A3-3840-4E09-879E-5BD350F5DCA3}"/>
              </a:ext>
            </a:extLst>
          </p:cNvPr>
          <p:cNvSpPr/>
          <p:nvPr/>
        </p:nvSpPr>
        <p:spPr>
          <a:xfrm>
            <a:off x="8026936" y="504093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AA9129A-5883-496E-B34A-A647D82C493C}"/>
              </a:ext>
            </a:extLst>
          </p:cNvPr>
          <p:cNvSpPr/>
          <p:nvPr/>
        </p:nvSpPr>
        <p:spPr>
          <a:xfrm>
            <a:off x="8546093" y="504093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825F59-688D-4375-A30C-C37B5CA00C20}"/>
              </a:ext>
            </a:extLst>
          </p:cNvPr>
          <p:cNvSpPr/>
          <p:nvPr/>
        </p:nvSpPr>
        <p:spPr>
          <a:xfrm>
            <a:off x="9243755" y="504104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71B2D5B-D70A-4122-BCC0-9426B4B24A98}"/>
              </a:ext>
            </a:extLst>
          </p:cNvPr>
          <p:cNvSpPr/>
          <p:nvPr/>
        </p:nvSpPr>
        <p:spPr>
          <a:xfrm>
            <a:off x="9762912" y="504104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E57667C-03FB-4F99-A396-556ECAD128A2}"/>
              </a:ext>
            </a:extLst>
          </p:cNvPr>
          <p:cNvSpPr txBox="1"/>
          <p:nvPr/>
        </p:nvSpPr>
        <p:spPr>
          <a:xfrm>
            <a:off x="-1130085" y="479725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6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80972" y="3534261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-35398" y="817927"/>
            <a:ext cx="99469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input_shape=(1,1,4,4), filter_h=2, filter_w=2,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  # (1,1,5,5)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   img[:, :, 1:5:2, 1:5:2] += col[:, :, 1, 1, :, :]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4D2174-432D-4FB4-AAC5-99A7D4CAB215}"/>
              </a:ext>
            </a:extLst>
          </p:cNvPr>
          <p:cNvSpPr txBox="1"/>
          <p:nvPr/>
        </p:nvSpPr>
        <p:spPr>
          <a:xfrm>
            <a:off x="4183868" y="361869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B8BC81-9B7B-4873-922F-80927F648AA8}"/>
              </a:ext>
            </a:extLst>
          </p:cNvPr>
          <p:cNvSpPr/>
          <p:nvPr/>
        </p:nvSpPr>
        <p:spPr>
          <a:xfrm>
            <a:off x="-186177" y="4117150"/>
            <a:ext cx="11133694" cy="11106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CBA4B7-CC07-4B79-B580-D37DE18BDBD0}"/>
              </a:ext>
            </a:extLst>
          </p:cNvPr>
          <p:cNvSpPr/>
          <p:nvPr/>
        </p:nvSpPr>
        <p:spPr>
          <a:xfrm>
            <a:off x="-92192" y="4218951"/>
            <a:ext cx="10958328" cy="9067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52D946-2EFE-440A-8FF2-BDBB0F08AB01}"/>
              </a:ext>
            </a:extLst>
          </p:cNvPr>
          <p:cNvSpPr/>
          <p:nvPr/>
        </p:nvSpPr>
        <p:spPr>
          <a:xfrm>
            <a:off x="-4509" y="4298215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5297516-0ACD-418D-A07D-0546A954B5CF}"/>
              </a:ext>
            </a:extLst>
          </p:cNvPr>
          <p:cNvSpPr/>
          <p:nvPr/>
        </p:nvSpPr>
        <p:spPr>
          <a:xfrm>
            <a:off x="5387019" y="4298215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A556F6-C223-4E3D-B88A-E26D3A473A0A}"/>
              </a:ext>
            </a:extLst>
          </p:cNvPr>
          <p:cNvSpPr/>
          <p:nvPr/>
        </p:nvSpPr>
        <p:spPr>
          <a:xfrm>
            <a:off x="92119" y="4363584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C7168DF-700E-48CF-9FCD-A753DD030B7A}"/>
              </a:ext>
            </a:extLst>
          </p:cNvPr>
          <p:cNvSpPr/>
          <p:nvPr/>
        </p:nvSpPr>
        <p:spPr>
          <a:xfrm>
            <a:off x="2700864" y="4363584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512A07-9F1A-4A4D-94B5-1ECA241116E8}"/>
              </a:ext>
            </a:extLst>
          </p:cNvPr>
          <p:cNvSpPr/>
          <p:nvPr/>
        </p:nvSpPr>
        <p:spPr>
          <a:xfrm>
            <a:off x="187245" y="442698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AE79851-5F33-4699-B2A8-23082EC009E0}"/>
              </a:ext>
            </a:extLst>
          </p:cNvPr>
          <p:cNvSpPr/>
          <p:nvPr/>
        </p:nvSpPr>
        <p:spPr>
          <a:xfrm>
            <a:off x="1402664" y="442698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D396483-5E29-4D28-BAD9-D4363212C504}"/>
              </a:ext>
            </a:extLst>
          </p:cNvPr>
          <p:cNvSpPr/>
          <p:nvPr/>
        </p:nvSpPr>
        <p:spPr>
          <a:xfrm>
            <a:off x="282371" y="4490378"/>
            <a:ext cx="519755" cy="3530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792939-1829-4366-A8F4-8693DCF6BA02}"/>
              </a:ext>
            </a:extLst>
          </p:cNvPr>
          <p:cNvSpPr/>
          <p:nvPr/>
        </p:nvSpPr>
        <p:spPr>
          <a:xfrm>
            <a:off x="801528" y="4490378"/>
            <a:ext cx="519755" cy="3530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53CCF65-7BC5-40FB-BBC8-C642E39BEABF}"/>
              </a:ext>
            </a:extLst>
          </p:cNvPr>
          <p:cNvSpPr/>
          <p:nvPr/>
        </p:nvSpPr>
        <p:spPr>
          <a:xfrm>
            <a:off x="1499190" y="4490485"/>
            <a:ext cx="519755" cy="3530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8D5DB9-206B-4364-AA5A-8A8BC444929A}"/>
              </a:ext>
            </a:extLst>
          </p:cNvPr>
          <p:cNvSpPr/>
          <p:nvPr/>
        </p:nvSpPr>
        <p:spPr>
          <a:xfrm>
            <a:off x="2018347" y="4490485"/>
            <a:ext cx="519755" cy="35304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80BCF61-FD91-4FC3-9A6F-F13423746D79}"/>
              </a:ext>
            </a:extLst>
          </p:cNvPr>
          <p:cNvSpPr/>
          <p:nvPr/>
        </p:nvSpPr>
        <p:spPr>
          <a:xfrm>
            <a:off x="2791551" y="443982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796A23-3288-4070-9917-D7385EB967EF}"/>
              </a:ext>
            </a:extLst>
          </p:cNvPr>
          <p:cNvSpPr/>
          <p:nvPr/>
        </p:nvSpPr>
        <p:spPr>
          <a:xfrm>
            <a:off x="4006970" y="443982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BB61896-9838-47FC-AF54-9EBF3F3984B0}"/>
              </a:ext>
            </a:extLst>
          </p:cNvPr>
          <p:cNvSpPr/>
          <p:nvPr/>
        </p:nvSpPr>
        <p:spPr>
          <a:xfrm>
            <a:off x="2886677" y="450322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8EAE106-A128-49B8-8C3E-BE008E8ECEFC}"/>
              </a:ext>
            </a:extLst>
          </p:cNvPr>
          <p:cNvSpPr/>
          <p:nvPr/>
        </p:nvSpPr>
        <p:spPr>
          <a:xfrm>
            <a:off x="3405834" y="450322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95B07-D2CB-445E-B740-C56D1CE5A3B0}"/>
              </a:ext>
            </a:extLst>
          </p:cNvPr>
          <p:cNvSpPr/>
          <p:nvPr/>
        </p:nvSpPr>
        <p:spPr>
          <a:xfrm>
            <a:off x="4103496" y="450333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9F552F2-2203-4069-ADF7-F00C23F43A36}"/>
              </a:ext>
            </a:extLst>
          </p:cNvPr>
          <p:cNvSpPr/>
          <p:nvPr/>
        </p:nvSpPr>
        <p:spPr>
          <a:xfrm>
            <a:off x="4622653" y="450333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A183954-D19F-4A77-A5B1-89C6DF2064B3}"/>
              </a:ext>
            </a:extLst>
          </p:cNvPr>
          <p:cNvSpPr/>
          <p:nvPr/>
        </p:nvSpPr>
        <p:spPr>
          <a:xfrm>
            <a:off x="5474655" y="4356647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1D04005-28DB-474A-910E-80A3877A3769}"/>
              </a:ext>
            </a:extLst>
          </p:cNvPr>
          <p:cNvSpPr/>
          <p:nvPr/>
        </p:nvSpPr>
        <p:spPr>
          <a:xfrm>
            <a:off x="8083400" y="4356647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D4D92A9-58A3-4653-826D-A8A67D5BFF22}"/>
              </a:ext>
            </a:extLst>
          </p:cNvPr>
          <p:cNvSpPr/>
          <p:nvPr/>
        </p:nvSpPr>
        <p:spPr>
          <a:xfrm>
            <a:off x="5569781" y="4420044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F753E99-B6A9-4AEA-A82E-428BDA855C37}"/>
              </a:ext>
            </a:extLst>
          </p:cNvPr>
          <p:cNvSpPr/>
          <p:nvPr/>
        </p:nvSpPr>
        <p:spPr>
          <a:xfrm>
            <a:off x="6785200" y="4420044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3A89D20-A259-40DA-96D8-1D2E4D14CCCF}"/>
              </a:ext>
            </a:extLst>
          </p:cNvPr>
          <p:cNvSpPr/>
          <p:nvPr/>
        </p:nvSpPr>
        <p:spPr>
          <a:xfrm>
            <a:off x="5664907" y="448344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C66B49-A8D2-4F62-A2C8-B2E084F61820}"/>
              </a:ext>
            </a:extLst>
          </p:cNvPr>
          <p:cNvSpPr/>
          <p:nvPr/>
        </p:nvSpPr>
        <p:spPr>
          <a:xfrm>
            <a:off x="6184064" y="448344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A8E5398-F930-44A8-B5C9-32044B88F54E}"/>
              </a:ext>
            </a:extLst>
          </p:cNvPr>
          <p:cNvSpPr/>
          <p:nvPr/>
        </p:nvSpPr>
        <p:spPr>
          <a:xfrm>
            <a:off x="6881726" y="448354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6D63F95-55C0-4E67-80FD-8ECCAD5359F2}"/>
              </a:ext>
            </a:extLst>
          </p:cNvPr>
          <p:cNvSpPr/>
          <p:nvPr/>
        </p:nvSpPr>
        <p:spPr>
          <a:xfrm>
            <a:off x="7400883" y="448354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FCAA4FC-E658-4DF4-AD51-E820CDA5259D}"/>
              </a:ext>
            </a:extLst>
          </p:cNvPr>
          <p:cNvSpPr/>
          <p:nvPr/>
        </p:nvSpPr>
        <p:spPr>
          <a:xfrm>
            <a:off x="8174087" y="443289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148E808-FE85-47B3-AC4A-8AAA9A750634}"/>
              </a:ext>
            </a:extLst>
          </p:cNvPr>
          <p:cNvSpPr/>
          <p:nvPr/>
        </p:nvSpPr>
        <p:spPr>
          <a:xfrm>
            <a:off x="9389506" y="443289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3A1A4CB-2533-4544-85EE-94DE170ACE0E}"/>
              </a:ext>
            </a:extLst>
          </p:cNvPr>
          <p:cNvSpPr/>
          <p:nvPr/>
        </p:nvSpPr>
        <p:spPr>
          <a:xfrm>
            <a:off x="8269213" y="449628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A674311-843D-4733-9CBB-9B2013E718D7}"/>
              </a:ext>
            </a:extLst>
          </p:cNvPr>
          <p:cNvSpPr/>
          <p:nvPr/>
        </p:nvSpPr>
        <p:spPr>
          <a:xfrm>
            <a:off x="8788370" y="449628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C5476A8-FF41-4548-9703-C901813D4BB7}"/>
              </a:ext>
            </a:extLst>
          </p:cNvPr>
          <p:cNvSpPr/>
          <p:nvPr/>
        </p:nvSpPr>
        <p:spPr>
          <a:xfrm>
            <a:off x="9486032" y="449639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6A251E0-5A46-41B2-AE2E-C701C3E549CA}"/>
              </a:ext>
            </a:extLst>
          </p:cNvPr>
          <p:cNvSpPr/>
          <p:nvPr/>
        </p:nvSpPr>
        <p:spPr>
          <a:xfrm>
            <a:off x="10005189" y="449639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20010C-8068-4DBE-A9C0-0A4FF62B75EE}"/>
              </a:ext>
            </a:extLst>
          </p:cNvPr>
          <p:cNvSpPr txBox="1"/>
          <p:nvPr/>
        </p:nvSpPr>
        <p:spPr>
          <a:xfrm>
            <a:off x="-887808" y="425260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B61F4CB-DA07-4020-9E54-BCE074CA130D}"/>
              </a:ext>
            </a:extLst>
          </p:cNvPr>
          <p:cNvSpPr/>
          <p:nvPr/>
        </p:nvSpPr>
        <p:spPr>
          <a:xfrm>
            <a:off x="-177225" y="5286272"/>
            <a:ext cx="11140904" cy="934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208A804-38A6-429F-856E-6D4530F4367F}"/>
              </a:ext>
            </a:extLst>
          </p:cNvPr>
          <p:cNvSpPr/>
          <p:nvPr/>
        </p:nvSpPr>
        <p:spPr>
          <a:xfrm>
            <a:off x="-95797" y="5344705"/>
            <a:ext cx="10961933" cy="7981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EBBC40-AE03-47EA-98F1-F47DE5BED355}"/>
              </a:ext>
            </a:extLst>
          </p:cNvPr>
          <p:cNvGrpSpPr/>
          <p:nvPr/>
        </p:nvGrpSpPr>
        <p:grpSpPr>
          <a:xfrm>
            <a:off x="-15630" y="5415289"/>
            <a:ext cx="10800385" cy="654886"/>
            <a:chOff x="-15630" y="5415289"/>
            <a:chExt cx="11274835" cy="654886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FE9268D-CE7C-4DF6-8AA7-279098835984}"/>
                </a:ext>
              </a:extLst>
            </p:cNvPr>
            <p:cNvSpPr/>
            <p:nvPr/>
          </p:nvSpPr>
          <p:spPr>
            <a:xfrm>
              <a:off x="-15630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484AD74-1ADC-487B-BDA2-DD5C6CA23742}"/>
                </a:ext>
              </a:extLst>
            </p:cNvPr>
            <p:cNvSpPr/>
            <p:nvPr/>
          </p:nvSpPr>
          <p:spPr>
            <a:xfrm>
              <a:off x="2239337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2E85470-EAB6-46BA-8DE8-F10E9CD3BFA0}"/>
                </a:ext>
              </a:extLst>
            </p:cNvPr>
            <p:cNvSpPr/>
            <p:nvPr/>
          </p:nvSpPr>
          <p:spPr>
            <a:xfrm>
              <a:off x="4494304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D1AA9F5-38BD-4469-B032-6E4D4F53F0BE}"/>
                </a:ext>
              </a:extLst>
            </p:cNvPr>
            <p:cNvSpPr/>
            <p:nvPr/>
          </p:nvSpPr>
          <p:spPr>
            <a:xfrm>
              <a:off x="6749271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6239AD6-D93B-4060-9304-243CEBCEA0CF}"/>
                </a:ext>
              </a:extLst>
            </p:cNvPr>
            <p:cNvSpPr/>
            <p:nvPr/>
          </p:nvSpPr>
          <p:spPr>
            <a:xfrm>
              <a:off x="9004238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818703A-4AD8-4E8B-AF5B-2AA62B138927}"/>
              </a:ext>
            </a:extLst>
          </p:cNvPr>
          <p:cNvSpPr/>
          <p:nvPr/>
        </p:nvSpPr>
        <p:spPr>
          <a:xfrm>
            <a:off x="6575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E855ED8-C3B7-4493-AE26-D605E18841FE}"/>
              </a:ext>
            </a:extLst>
          </p:cNvPr>
          <p:cNvSpPr/>
          <p:nvPr/>
        </p:nvSpPr>
        <p:spPr>
          <a:xfrm>
            <a:off x="46681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26DC4FC-ED8E-4873-BA28-B3464E516D1C}"/>
              </a:ext>
            </a:extLst>
          </p:cNvPr>
          <p:cNvSpPr/>
          <p:nvPr/>
        </p:nvSpPr>
        <p:spPr>
          <a:xfrm>
            <a:off x="86788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1E2B54-5BE3-403B-8A4E-55B8A9ACBA29}"/>
              </a:ext>
            </a:extLst>
          </p:cNvPr>
          <p:cNvSpPr/>
          <p:nvPr/>
        </p:nvSpPr>
        <p:spPr>
          <a:xfrm>
            <a:off x="126894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90086B-D1EB-4A32-BB54-C0ED542AF747}"/>
              </a:ext>
            </a:extLst>
          </p:cNvPr>
          <p:cNvSpPr/>
          <p:nvPr/>
        </p:nvSpPr>
        <p:spPr>
          <a:xfrm>
            <a:off x="167001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3E91B03-B726-44F4-92EA-3D9A5AF7ED6E}"/>
              </a:ext>
            </a:extLst>
          </p:cNvPr>
          <p:cNvSpPr/>
          <p:nvPr/>
        </p:nvSpPr>
        <p:spPr>
          <a:xfrm>
            <a:off x="220523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D90FDA-6B34-4C4D-93D6-F45A1A4485E3}"/>
              </a:ext>
            </a:extLst>
          </p:cNvPr>
          <p:cNvSpPr/>
          <p:nvPr/>
        </p:nvSpPr>
        <p:spPr>
          <a:xfrm>
            <a:off x="260630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EB8A37E-CA30-486F-BBBB-BCD8D8B84C78}"/>
              </a:ext>
            </a:extLst>
          </p:cNvPr>
          <p:cNvSpPr/>
          <p:nvPr/>
        </p:nvSpPr>
        <p:spPr>
          <a:xfrm>
            <a:off x="300736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FB99BFC-F5BD-403C-B8F7-14B4AE805B2B}"/>
              </a:ext>
            </a:extLst>
          </p:cNvPr>
          <p:cNvSpPr/>
          <p:nvPr/>
        </p:nvSpPr>
        <p:spPr>
          <a:xfrm>
            <a:off x="340843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243F145-CB3C-4911-AACC-9A3724B367B3}"/>
              </a:ext>
            </a:extLst>
          </p:cNvPr>
          <p:cNvSpPr/>
          <p:nvPr/>
        </p:nvSpPr>
        <p:spPr>
          <a:xfrm>
            <a:off x="380949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D58C785-D959-4F8C-9667-21F96F4CB5A2}"/>
              </a:ext>
            </a:extLst>
          </p:cNvPr>
          <p:cNvSpPr/>
          <p:nvPr/>
        </p:nvSpPr>
        <p:spPr>
          <a:xfrm>
            <a:off x="439161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2C81041-4763-4D3C-9C26-760E321C0E4C}"/>
              </a:ext>
            </a:extLst>
          </p:cNvPr>
          <p:cNvSpPr/>
          <p:nvPr/>
        </p:nvSpPr>
        <p:spPr>
          <a:xfrm>
            <a:off x="479267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B0141C7-DFEA-4A6D-B7F6-0F1E5A0CFF48}"/>
              </a:ext>
            </a:extLst>
          </p:cNvPr>
          <p:cNvSpPr/>
          <p:nvPr/>
        </p:nvSpPr>
        <p:spPr>
          <a:xfrm>
            <a:off x="519374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A7C8D08-C06E-4EF6-823E-4E2103939EC1}"/>
              </a:ext>
            </a:extLst>
          </p:cNvPr>
          <p:cNvSpPr/>
          <p:nvPr/>
        </p:nvSpPr>
        <p:spPr>
          <a:xfrm>
            <a:off x="559480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6A87B65-3D60-4B56-8A22-256A53DCFD44}"/>
              </a:ext>
            </a:extLst>
          </p:cNvPr>
          <p:cNvSpPr/>
          <p:nvPr/>
        </p:nvSpPr>
        <p:spPr>
          <a:xfrm>
            <a:off x="599587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43606D5-1D98-4DA0-ACDF-F57520FE911D}"/>
              </a:ext>
            </a:extLst>
          </p:cNvPr>
          <p:cNvSpPr/>
          <p:nvPr/>
        </p:nvSpPr>
        <p:spPr>
          <a:xfrm>
            <a:off x="653109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DD360CE-8AD0-4AC8-ACE4-540EC7A57527}"/>
              </a:ext>
            </a:extLst>
          </p:cNvPr>
          <p:cNvSpPr/>
          <p:nvPr/>
        </p:nvSpPr>
        <p:spPr>
          <a:xfrm>
            <a:off x="693216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C70569-8057-474E-B8E6-F9DB042C9185}"/>
              </a:ext>
            </a:extLst>
          </p:cNvPr>
          <p:cNvSpPr/>
          <p:nvPr/>
        </p:nvSpPr>
        <p:spPr>
          <a:xfrm>
            <a:off x="733322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B6ACA91-09E0-452E-94E9-4C953DC6F66B}"/>
              </a:ext>
            </a:extLst>
          </p:cNvPr>
          <p:cNvSpPr/>
          <p:nvPr/>
        </p:nvSpPr>
        <p:spPr>
          <a:xfrm>
            <a:off x="773429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E5C86D0-19E1-4348-B635-1C871FFC8F4D}"/>
              </a:ext>
            </a:extLst>
          </p:cNvPr>
          <p:cNvSpPr/>
          <p:nvPr/>
        </p:nvSpPr>
        <p:spPr>
          <a:xfrm>
            <a:off x="813535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B1B0E7-2A6E-4EE3-8EE3-6E59E13380B0}"/>
              </a:ext>
            </a:extLst>
          </p:cNvPr>
          <p:cNvSpPr/>
          <p:nvPr/>
        </p:nvSpPr>
        <p:spPr>
          <a:xfrm>
            <a:off x="868621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88E64A9-94A7-4567-B6C5-9D052F26D72B}"/>
              </a:ext>
            </a:extLst>
          </p:cNvPr>
          <p:cNvSpPr/>
          <p:nvPr/>
        </p:nvSpPr>
        <p:spPr>
          <a:xfrm>
            <a:off x="908727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B4E855A-0353-4434-B6FB-4C05E3EAC787}"/>
              </a:ext>
            </a:extLst>
          </p:cNvPr>
          <p:cNvSpPr/>
          <p:nvPr/>
        </p:nvSpPr>
        <p:spPr>
          <a:xfrm>
            <a:off x="948834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298E47B-C6A8-459A-9695-E668B0FF84B4}"/>
              </a:ext>
            </a:extLst>
          </p:cNvPr>
          <p:cNvSpPr/>
          <p:nvPr/>
        </p:nvSpPr>
        <p:spPr>
          <a:xfrm>
            <a:off x="988940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0D7FDEC-0C37-49F4-944F-313245D7E23C}"/>
              </a:ext>
            </a:extLst>
          </p:cNvPr>
          <p:cNvSpPr/>
          <p:nvPr/>
        </p:nvSpPr>
        <p:spPr>
          <a:xfrm>
            <a:off x="1029047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701FDA3-5768-48F0-A298-9895EBBB62AF}"/>
              </a:ext>
            </a:extLst>
          </p:cNvPr>
          <p:cNvSpPr txBox="1"/>
          <p:nvPr/>
        </p:nvSpPr>
        <p:spPr>
          <a:xfrm>
            <a:off x="-1332225" y="541528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4AD89EE-4485-4EB5-8726-13B0F24ACFEA}"/>
              </a:ext>
            </a:extLst>
          </p:cNvPr>
          <p:cNvSpPr/>
          <p:nvPr/>
        </p:nvSpPr>
        <p:spPr>
          <a:xfrm>
            <a:off x="7618003" y="2025489"/>
            <a:ext cx="768032" cy="709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787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679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그림의 크기가 홀수 일때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429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8697514" y="294282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E26F8-E0D9-46BC-922E-F366924DE535}"/>
              </a:ext>
            </a:extLst>
          </p:cNvPr>
          <p:cNvSpPr txBox="1"/>
          <p:nvPr/>
        </p:nvSpPr>
        <p:spPr>
          <a:xfrm>
            <a:off x="3175363" y="3213871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[[[[14  8  3 18  6]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[19 15 29 19 18]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[25 28 12 11 18]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[17 15 16 15  8]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[ 7 20 22  1 15]]]]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33262B-BE1C-4111-9085-3011B46D581B}"/>
              </a:ext>
            </a:extLst>
          </p:cNvPr>
          <p:cNvSpPr/>
          <p:nvPr/>
        </p:nvSpPr>
        <p:spPr>
          <a:xfrm>
            <a:off x="8650798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0D68A3-5A7C-4C3B-9C25-F789760088B6}"/>
              </a:ext>
            </a:extLst>
          </p:cNvPr>
          <p:cNvSpPr/>
          <p:nvPr/>
        </p:nvSpPr>
        <p:spPr>
          <a:xfrm>
            <a:off x="9036220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F3318E-0585-49BF-8CDF-0114E060654D}"/>
              </a:ext>
            </a:extLst>
          </p:cNvPr>
          <p:cNvSpPr/>
          <p:nvPr/>
        </p:nvSpPr>
        <p:spPr>
          <a:xfrm>
            <a:off x="9421642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5465C8-C0AE-48B8-9B03-FF188FD72EF3}"/>
              </a:ext>
            </a:extLst>
          </p:cNvPr>
          <p:cNvSpPr/>
          <p:nvPr/>
        </p:nvSpPr>
        <p:spPr>
          <a:xfrm>
            <a:off x="9807063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B1E989-487D-4426-93B3-A6828FA60E4A}"/>
              </a:ext>
            </a:extLst>
          </p:cNvPr>
          <p:cNvSpPr/>
          <p:nvPr/>
        </p:nvSpPr>
        <p:spPr>
          <a:xfrm>
            <a:off x="10192485" y="3382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7BD69A-3E59-4388-A3B1-1D059DB58B4D}"/>
              </a:ext>
            </a:extLst>
          </p:cNvPr>
          <p:cNvSpPr/>
          <p:nvPr/>
        </p:nvSpPr>
        <p:spPr>
          <a:xfrm>
            <a:off x="8650798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02DB95-7B49-4D15-ADF6-B41111DAC22E}"/>
              </a:ext>
            </a:extLst>
          </p:cNvPr>
          <p:cNvSpPr/>
          <p:nvPr/>
        </p:nvSpPr>
        <p:spPr>
          <a:xfrm>
            <a:off x="9036220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FB44FE-503F-439B-8D29-3C608CB16C1F}"/>
              </a:ext>
            </a:extLst>
          </p:cNvPr>
          <p:cNvSpPr/>
          <p:nvPr/>
        </p:nvSpPr>
        <p:spPr>
          <a:xfrm>
            <a:off x="9421642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710377-4229-4AC2-B3EF-8F457BDFC87B}"/>
              </a:ext>
            </a:extLst>
          </p:cNvPr>
          <p:cNvSpPr/>
          <p:nvPr/>
        </p:nvSpPr>
        <p:spPr>
          <a:xfrm>
            <a:off x="9807063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5D47D9-18F8-4009-9109-911786C87A75}"/>
              </a:ext>
            </a:extLst>
          </p:cNvPr>
          <p:cNvSpPr/>
          <p:nvPr/>
        </p:nvSpPr>
        <p:spPr>
          <a:xfrm>
            <a:off x="10192485" y="373605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86961B-3F2C-4E8D-90FB-5A2636310ACB}"/>
              </a:ext>
            </a:extLst>
          </p:cNvPr>
          <p:cNvSpPr/>
          <p:nvPr/>
        </p:nvSpPr>
        <p:spPr>
          <a:xfrm>
            <a:off x="8650798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9FE7C0-8E5F-4ACB-81E1-99A197026F9B}"/>
              </a:ext>
            </a:extLst>
          </p:cNvPr>
          <p:cNvSpPr/>
          <p:nvPr/>
        </p:nvSpPr>
        <p:spPr>
          <a:xfrm>
            <a:off x="9036219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52FBB4-756F-428A-8A70-BD967823B298}"/>
              </a:ext>
            </a:extLst>
          </p:cNvPr>
          <p:cNvSpPr/>
          <p:nvPr/>
        </p:nvSpPr>
        <p:spPr>
          <a:xfrm>
            <a:off x="9421642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DAB756-FFFD-4C0E-B0D1-56244125E816}"/>
              </a:ext>
            </a:extLst>
          </p:cNvPr>
          <p:cNvSpPr/>
          <p:nvPr/>
        </p:nvSpPr>
        <p:spPr>
          <a:xfrm>
            <a:off x="9807063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AAE6-C973-4D65-940B-9231501AC803}"/>
              </a:ext>
            </a:extLst>
          </p:cNvPr>
          <p:cNvSpPr/>
          <p:nvPr/>
        </p:nvSpPr>
        <p:spPr>
          <a:xfrm>
            <a:off x="10192485" y="40898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05C264-482B-454C-877D-8187CB8AA4F5}"/>
              </a:ext>
            </a:extLst>
          </p:cNvPr>
          <p:cNvSpPr/>
          <p:nvPr/>
        </p:nvSpPr>
        <p:spPr>
          <a:xfrm>
            <a:off x="8650798" y="44436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D642ED-3671-4F35-A5FD-F5A4B71502B9}"/>
              </a:ext>
            </a:extLst>
          </p:cNvPr>
          <p:cNvSpPr/>
          <p:nvPr/>
        </p:nvSpPr>
        <p:spPr>
          <a:xfrm>
            <a:off x="9036220" y="44436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E316A8-B2E4-4CFA-AE11-D22CB443A8C6}"/>
              </a:ext>
            </a:extLst>
          </p:cNvPr>
          <p:cNvSpPr/>
          <p:nvPr/>
        </p:nvSpPr>
        <p:spPr>
          <a:xfrm>
            <a:off x="9421642" y="44436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4E13538-7F5F-4D94-A7DC-0442828BE217}"/>
              </a:ext>
            </a:extLst>
          </p:cNvPr>
          <p:cNvSpPr/>
          <p:nvPr/>
        </p:nvSpPr>
        <p:spPr>
          <a:xfrm>
            <a:off x="9807063" y="44436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9F065D-99E1-4425-8E1A-E64BD1235827}"/>
              </a:ext>
            </a:extLst>
          </p:cNvPr>
          <p:cNvSpPr/>
          <p:nvPr/>
        </p:nvSpPr>
        <p:spPr>
          <a:xfrm>
            <a:off x="10192485" y="44436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635341-B4DC-4347-9F06-310B75C8C44B}"/>
              </a:ext>
            </a:extLst>
          </p:cNvPr>
          <p:cNvSpPr/>
          <p:nvPr/>
        </p:nvSpPr>
        <p:spPr>
          <a:xfrm>
            <a:off x="8650798" y="47974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780B0B-1344-4897-BD61-0A0E8A794869}"/>
              </a:ext>
            </a:extLst>
          </p:cNvPr>
          <p:cNvSpPr/>
          <p:nvPr/>
        </p:nvSpPr>
        <p:spPr>
          <a:xfrm>
            <a:off x="9036220" y="47974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806A04-FE76-4F84-ACBD-FA5BEA64854A}"/>
              </a:ext>
            </a:extLst>
          </p:cNvPr>
          <p:cNvSpPr/>
          <p:nvPr/>
        </p:nvSpPr>
        <p:spPr>
          <a:xfrm>
            <a:off x="9421642" y="47974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75EC78E-1F1E-44FC-AF41-9F0739227DAD}"/>
              </a:ext>
            </a:extLst>
          </p:cNvPr>
          <p:cNvSpPr/>
          <p:nvPr/>
        </p:nvSpPr>
        <p:spPr>
          <a:xfrm>
            <a:off x="9807063" y="47974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EF2563-0FC5-46C6-B260-BBD1BA184E5E}"/>
              </a:ext>
            </a:extLst>
          </p:cNvPr>
          <p:cNvSpPr/>
          <p:nvPr/>
        </p:nvSpPr>
        <p:spPr>
          <a:xfrm>
            <a:off x="10192485" y="47974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8678550" y="342480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678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1:5:2]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,2,2) =&gt; (1,2,2,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F774508-04FE-4F68-9C4D-810F5E55B542}"/>
              </a:ext>
            </a:extLst>
          </p:cNvPr>
          <p:cNvSpPr/>
          <p:nvPr/>
        </p:nvSpPr>
        <p:spPr>
          <a:xfrm>
            <a:off x="8642645" y="4255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CC3670F-49E3-4199-A820-C4DCF1DA59CB}"/>
              </a:ext>
            </a:extLst>
          </p:cNvPr>
          <p:cNvSpPr/>
          <p:nvPr/>
        </p:nvSpPr>
        <p:spPr>
          <a:xfrm>
            <a:off x="9028067" y="4255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779E1BA-FEFD-405E-BC74-0114EF84E07A}"/>
              </a:ext>
            </a:extLst>
          </p:cNvPr>
          <p:cNvSpPr/>
          <p:nvPr/>
        </p:nvSpPr>
        <p:spPr>
          <a:xfrm>
            <a:off x="9413489" y="4255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C9843-02C9-4BC2-8992-52F4DAF8FC31}"/>
              </a:ext>
            </a:extLst>
          </p:cNvPr>
          <p:cNvSpPr/>
          <p:nvPr/>
        </p:nvSpPr>
        <p:spPr>
          <a:xfrm>
            <a:off x="9798910" y="4255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2239572-86D7-46D6-9952-ADF79340625F}"/>
              </a:ext>
            </a:extLst>
          </p:cNvPr>
          <p:cNvSpPr/>
          <p:nvPr/>
        </p:nvSpPr>
        <p:spPr>
          <a:xfrm>
            <a:off x="10184332" y="4255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53BC103-DADE-495F-B75C-BD223A7D6379}"/>
              </a:ext>
            </a:extLst>
          </p:cNvPr>
          <p:cNvSpPr/>
          <p:nvPr/>
        </p:nvSpPr>
        <p:spPr>
          <a:xfrm>
            <a:off x="8642645" y="7793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061DEF1-6492-4777-92C5-2CDDA85855CA}"/>
              </a:ext>
            </a:extLst>
          </p:cNvPr>
          <p:cNvSpPr/>
          <p:nvPr/>
        </p:nvSpPr>
        <p:spPr>
          <a:xfrm>
            <a:off x="9028067" y="7793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41B43B4-2D47-4AD3-8DAC-45B9B8CBD693}"/>
              </a:ext>
            </a:extLst>
          </p:cNvPr>
          <p:cNvSpPr/>
          <p:nvPr/>
        </p:nvSpPr>
        <p:spPr>
          <a:xfrm>
            <a:off x="9413489" y="7793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2A0121E-FD9C-4FE6-9B2F-571510536E8B}"/>
              </a:ext>
            </a:extLst>
          </p:cNvPr>
          <p:cNvSpPr/>
          <p:nvPr/>
        </p:nvSpPr>
        <p:spPr>
          <a:xfrm>
            <a:off x="9798910" y="7793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73C3F00-063D-4853-9070-1C938333A9F7}"/>
              </a:ext>
            </a:extLst>
          </p:cNvPr>
          <p:cNvSpPr/>
          <p:nvPr/>
        </p:nvSpPr>
        <p:spPr>
          <a:xfrm>
            <a:off x="10184332" y="7793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B462EC2-778B-4697-9841-D22483BAC809}"/>
              </a:ext>
            </a:extLst>
          </p:cNvPr>
          <p:cNvSpPr/>
          <p:nvPr/>
        </p:nvSpPr>
        <p:spPr>
          <a:xfrm>
            <a:off x="8642645" y="11330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76CDED0-52CE-4520-95FA-7A19BC0D6D20}"/>
              </a:ext>
            </a:extLst>
          </p:cNvPr>
          <p:cNvSpPr/>
          <p:nvPr/>
        </p:nvSpPr>
        <p:spPr>
          <a:xfrm>
            <a:off x="9028066" y="11330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B8AC335-1EC7-46C3-9FD4-76747CD0B50C}"/>
              </a:ext>
            </a:extLst>
          </p:cNvPr>
          <p:cNvSpPr/>
          <p:nvPr/>
        </p:nvSpPr>
        <p:spPr>
          <a:xfrm>
            <a:off x="9413489" y="11330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81E072C-80E5-4F18-8A40-87444009E628}"/>
              </a:ext>
            </a:extLst>
          </p:cNvPr>
          <p:cNvSpPr/>
          <p:nvPr/>
        </p:nvSpPr>
        <p:spPr>
          <a:xfrm>
            <a:off x="9798910" y="11330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E6B6993-1556-4205-8F36-089691C010E3}"/>
              </a:ext>
            </a:extLst>
          </p:cNvPr>
          <p:cNvSpPr/>
          <p:nvPr/>
        </p:nvSpPr>
        <p:spPr>
          <a:xfrm>
            <a:off x="10184332" y="11330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FBE680F-2EA4-470E-9B5F-7BBDB744FB50}"/>
              </a:ext>
            </a:extLst>
          </p:cNvPr>
          <p:cNvSpPr/>
          <p:nvPr/>
        </p:nvSpPr>
        <p:spPr>
          <a:xfrm>
            <a:off x="8642645" y="148688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1F174CF-980C-4C07-9B1C-277E6F6B0AE2}"/>
              </a:ext>
            </a:extLst>
          </p:cNvPr>
          <p:cNvSpPr/>
          <p:nvPr/>
        </p:nvSpPr>
        <p:spPr>
          <a:xfrm>
            <a:off x="9028067" y="148688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B2FC10E-6D08-4212-B28B-1D1F85929B8A}"/>
              </a:ext>
            </a:extLst>
          </p:cNvPr>
          <p:cNvSpPr/>
          <p:nvPr/>
        </p:nvSpPr>
        <p:spPr>
          <a:xfrm>
            <a:off x="9413489" y="148688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34B6539-9AAD-4790-B973-9B1B209D25FB}"/>
              </a:ext>
            </a:extLst>
          </p:cNvPr>
          <p:cNvSpPr/>
          <p:nvPr/>
        </p:nvSpPr>
        <p:spPr>
          <a:xfrm>
            <a:off x="9798910" y="148688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1311205-AA85-49D1-A269-56494EAEE8EB}"/>
              </a:ext>
            </a:extLst>
          </p:cNvPr>
          <p:cNvSpPr/>
          <p:nvPr/>
        </p:nvSpPr>
        <p:spPr>
          <a:xfrm>
            <a:off x="10184332" y="148688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3D5774A-48A2-4E77-BFD0-3307C6819B7B}"/>
              </a:ext>
            </a:extLst>
          </p:cNvPr>
          <p:cNvSpPr/>
          <p:nvPr/>
        </p:nvSpPr>
        <p:spPr>
          <a:xfrm>
            <a:off x="8642645" y="18406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1AAC7F0-E128-4675-9AB2-644D4B744129}"/>
              </a:ext>
            </a:extLst>
          </p:cNvPr>
          <p:cNvSpPr/>
          <p:nvPr/>
        </p:nvSpPr>
        <p:spPr>
          <a:xfrm>
            <a:off x="9028067" y="18406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624B460-BDCA-4B87-8C35-9BFA523090F7}"/>
              </a:ext>
            </a:extLst>
          </p:cNvPr>
          <p:cNvSpPr/>
          <p:nvPr/>
        </p:nvSpPr>
        <p:spPr>
          <a:xfrm>
            <a:off x="9413489" y="18406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ADD2AA-0623-4879-AAA8-76D16CCE61DD}"/>
              </a:ext>
            </a:extLst>
          </p:cNvPr>
          <p:cNvSpPr/>
          <p:nvPr/>
        </p:nvSpPr>
        <p:spPr>
          <a:xfrm>
            <a:off x="9798910" y="18406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1CBA4B4-6FC8-490D-83E3-48F37C05A07E}"/>
              </a:ext>
            </a:extLst>
          </p:cNvPr>
          <p:cNvSpPr/>
          <p:nvPr/>
        </p:nvSpPr>
        <p:spPr>
          <a:xfrm>
            <a:off x="10184332" y="18406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FC1D4A5-A3DC-4281-915D-3B7F2EB17EBE}"/>
              </a:ext>
            </a:extLst>
          </p:cNvPr>
          <p:cNvSpPr/>
          <p:nvPr/>
        </p:nvSpPr>
        <p:spPr>
          <a:xfrm>
            <a:off x="8664728" y="440736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0895CE0-8268-4246-A66B-0798719AAF41}"/>
              </a:ext>
            </a:extLst>
          </p:cNvPr>
          <p:cNvSpPr/>
          <p:nvPr/>
        </p:nvSpPr>
        <p:spPr>
          <a:xfrm>
            <a:off x="8883487" y="364080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072E7AC-84BE-46C1-807E-B386E503F51B}"/>
              </a:ext>
            </a:extLst>
          </p:cNvPr>
          <p:cNvSpPr/>
          <p:nvPr/>
        </p:nvSpPr>
        <p:spPr>
          <a:xfrm>
            <a:off x="9268909" y="364080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251BF19-5439-44B0-8FD3-62738A85A679}"/>
              </a:ext>
            </a:extLst>
          </p:cNvPr>
          <p:cNvSpPr/>
          <p:nvPr/>
        </p:nvSpPr>
        <p:spPr>
          <a:xfrm>
            <a:off x="9654331" y="364080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1D987B4-16AA-4218-9695-CCFEEF6BD271}"/>
              </a:ext>
            </a:extLst>
          </p:cNvPr>
          <p:cNvSpPr/>
          <p:nvPr/>
        </p:nvSpPr>
        <p:spPr>
          <a:xfrm>
            <a:off x="10039752" y="364080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0A49D95-5F38-4ADA-85D6-818804A0062F}"/>
              </a:ext>
            </a:extLst>
          </p:cNvPr>
          <p:cNvSpPr/>
          <p:nvPr/>
        </p:nvSpPr>
        <p:spPr>
          <a:xfrm>
            <a:off x="8883487" y="399459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4A457D3-D9A0-4C9B-ACF1-D045A6D6BD25}"/>
              </a:ext>
            </a:extLst>
          </p:cNvPr>
          <p:cNvSpPr/>
          <p:nvPr/>
        </p:nvSpPr>
        <p:spPr>
          <a:xfrm>
            <a:off x="9268908" y="399459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1C47B54-D46E-4AEA-B331-F58F7669B62C}"/>
              </a:ext>
            </a:extLst>
          </p:cNvPr>
          <p:cNvSpPr/>
          <p:nvPr/>
        </p:nvSpPr>
        <p:spPr>
          <a:xfrm>
            <a:off x="9654331" y="399459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3A87CF6-876D-4A75-9984-63C7AFE6EC28}"/>
              </a:ext>
            </a:extLst>
          </p:cNvPr>
          <p:cNvSpPr/>
          <p:nvPr/>
        </p:nvSpPr>
        <p:spPr>
          <a:xfrm>
            <a:off x="10039752" y="399459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2F8FB85-99F3-4AB6-A50C-74155748E07C}"/>
              </a:ext>
            </a:extLst>
          </p:cNvPr>
          <p:cNvSpPr/>
          <p:nvPr/>
        </p:nvSpPr>
        <p:spPr>
          <a:xfrm>
            <a:off x="8883487" y="43483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D6AF217-654B-49BF-9275-DEA0809CB505}"/>
              </a:ext>
            </a:extLst>
          </p:cNvPr>
          <p:cNvSpPr/>
          <p:nvPr/>
        </p:nvSpPr>
        <p:spPr>
          <a:xfrm>
            <a:off x="9268909" y="43483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C2971C6-5612-401F-AF83-93037C1EBD3B}"/>
              </a:ext>
            </a:extLst>
          </p:cNvPr>
          <p:cNvSpPr/>
          <p:nvPr/>
        </p:nvSpPr>
        <p:spPr>
          <a:xfrm>
            <a:off x="9654331" y="43483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3C6EE79-E2C9-494A-BE2D-6C7FC6A91612}"/>
              </a:ext>
            </a:extLst>
          </p:cNvPr>
          <p:cNvSpPr/>
          <p:nvPr/>
        </p:nvSpPr>
        <p:spPr>
          <a:xfrm>
            <a:off x="10039752" y="43483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262CA3C-EB69-495B-95D9-962C906A9498}"/>
              </a:ext>
            </a:extLst>
          </p:cNvPr>
          <p:cNvSpPr/>
          <p:nvPr/>
        </p:nvSpPr>
        <p:spPr>
          <a:xfrm>
            <a:off x="8883487" y="47021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A5E6A88-2B5B-47B5-9955-B806B3F82B52}"/>
              </a:ext>
            </a:extLst>
          </p:cNvPr>
          <p:cNvSpPr/>
          <p:nvPr/>
        </p:nvSpPr>
        <p:spPr>
          <a:xfrm>
            <a:off x="9268909" y="47021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4D35B47-E7FE-4D31-AD32-0DFC3203A4B7}"/>
              </a:ext>
            </a:extLst>
          </p:cNvPr>
          <p:cNvSpPr/>
          <p:nvPr/>
        </p:nvSpPr>
        <p:spPr>
          <a:xfrm>
            <a:off x="9654331" y="47021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A298F56-D04B-4BD0-BC4E-6A9AA51FEE0B}"/>
              </a:ext>
            </a:extLst>
          </p:cNvPr>
          <p:cNvSpPr/>
          <p:nvPr/>
        </p:nvSpPr>
        <p:spPr>
          <a:xfrm>
            <a:off x="10039752" y="47021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9E483C-4286-400A-91C9-1489630B6A97}"/>
              </a:ext>
            </a:extLst>
          </p:cNvPr>
          <p:cNvSpPr/>
          <p:nvPr/>
        </p:nvSpPr>
        <p:spPr>
          <a:xfrm>
            <a:off x="6636070" y="3817702"/>
            <a:ext cx="23919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[[14.  8. 19.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[ 3. 18. 29. 19.]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[25. 28. 17.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[12. 11. 16. 15.]]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2838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86693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4155809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541231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926653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5312075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733942" y="47937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123881" y="507854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7509303" y="507854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123881" y="543233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7509303" y="543233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7123881" y="45329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549548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934970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2320392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705814" y="53286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1356660" y="4850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7B300AA-F161-44D0-B822-AA5F9013CF25}"/>
              </a:ext>
            </a:extLst>
          </p:cNvPr>
          <p:cNvSpPr txBox="1"/>
          <p:nvPr/>
        </p:nvSpPr>
        <p:spPr>
          <a:xfrm>
            <a:off x="9909571" y="233159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82EB6A9-56C4-4005-AB02-BB2DB091EA4D}"/>
              </a:ext>
            </a:extLst>
          </p:cNvPr>
          <p:cNvSpPr txBox="1"/>
          <p:nvPr/>
        </p:nvSpPr>
        <p:spPr>
          <a:xfrm>
            <a:off x="6652337" y="578611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FA0E92-01BF-4114-B782-9496EED784FA}"/>
              </a:ext>
            </a:extLst>
          </p:cNvPr>
          <p:cNvSpPr txBox="1"/>
          <p:nvPr/>
        </p:nvSpPr>
        <p:spPr>
          <a:xfrm>
            <a:off x="9697642" y="174531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766E86-C50A-4CCB-A587-C1ACF5BFB2A8}"/>
              </a:ext>
            </a:extLst>
          </p:cNvPr>
          <p:cNvGrpSpPr/>
          <p:nvPr/>
        </p:nvGrpSpPr>
        <p:grpSpPr>
          <a:xfrm>
            <a:off x="9627464" y="2677247"/>
            <a:ext cx="1927109" cy="1768930"/>
            <a:chOff x="8663910" y="493652"/>
            <a:chExt cx="1927109" cy="176893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B86F81D-6955-4688-81B2-E426DD075CB0}"/>
                </a:ext>
              </a:extLst>
            </p:cNvPr>
            <p:cNvSpPr/>
            <p:nvPr/>
          </p:nvSpPr>
          <p:spPr>
            <a:xfrm>
              <a:off x="8663910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D370302-8DBA-42C8-8866-B90F14A64D6F}"/>
                </a:ext>
              </a:extLst>
            </p:cNvPr>
            <p:cNvSpPr/>
            <p:nvPr/>
          </p:nvSpPr>
          <p:spPr>
            <a:xfrm>
              <a:off x="9049332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C0CA50-A5D4-45FB-90BE-13541EA839AD}"/>
                </a:ext>
              </a:extLst>
            </p:cNvPr>
            <p:cNvSpPr/>
            <p:nvPr/>
          </p:nvSpPr>
          <p:spPr>
            <a:xfrm>
              <a:off x="9434754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BDEF721-1DD2-4D1A-BF05-C31A1FE7DDD1}"/>
                </a:ext>
              </a:extLst>
            </p:cNvPr>
            <p:cNvSpPr/>
            <p:nvPr/>
          </p:nvSpPr>
          <p:spPr>
            <a:xfrm>
              <a:off x="9820175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0B9E2EF-45A5-4F34-A208-717B2BE41652}"/>
                </a:ext>
              </a:extLst>
            </p:cNvPr>
            <p:cNvSpPr/>
            <p:nvPr/>
          </p:nvSpPr>
          <p:spPr>
            <a:xfrm>
              <a:off x="10205597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C4169B3-C08A-4B4A-A5AD-B97E07AC1F10}"/>
                </a:ext>
              </a:extLst>
            </p:cNvPr>
            <p:cNvSpPr/>
            <p:nvPr/>
          </p:nvSpPr>
          <p:spPr>
            <a:xfrm>
              <a:off x="8663910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A84D231-08CD-4102-806B-183DADEECE78}"/>
                </a:ext>
              </a:extLst>
            </p:cNvPr>
            <p:cNvSpPr/>
            <p:nvPr/>
          </p:nvSpPr>
          <p:spPr>
            <a:xfrm>
              <a:off x="9049332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3B5927-DB79-4190-96E1-6C7473CA7FCD}"/>
                </a:ext>
              </a:extLst>
            </p:cNvPr>
            <p:cNvSpPr/>
            <p:nvPr/>
          </p:nvSpPr>
          <p:spPr>
            <a:xfrm>
              <a:off x="9434754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D4479B-9493-41E4-98CF-0338ACDEA3D8}"/>
                </a:ext>
              </a:extLst>
            </p:cNvPr>
            <p:cNvSpPr/>
            <p:nvPr/>
          </p:nvSpPr>
          <p:spPr>
            <a:xfrm>
              <a:off x="9820175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4A244A3-36F1-405D-92E5-AFA014A16946}"/>
                </a:ext>
              </a:extLst>
            </p:cNvPr>
            <p:cNvSpPr/>
            <p:nvPr/>
          </p:nvSpPr>
          <p:spPr>
            <a:xfrm>
              <a:off x="10205597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B1BB79-0FDA-4E31-966E-6CC90F1190A0}"/>
                </a:ext>
              </a:extLst>
            </p:cNvPr>
            <p:cNvSpPr/>
            <p:nvPr/>
          </p:nvSpPr>
          <p:spPr>
            <a:xfrm>
              <a:off x="8663910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3846CF7-6361-4580-A591-AB00B676356B}"/>
                </a:ext>
              </a:extLst>
            </p:cNvPr>
            <p:cNvSpPr/>
            <p:nvPr/>
          </p:nvSpPr>
          <p:spPr>
            <a:xfrm>
              <a:off x="9049331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07BE7F7-996F-4272-9CDE-D987EDEC431F}"/>
                </a:ext>
              </a:extLst>
            </p:cNvPr>
            <p:cNvSpPr/>
            <p:nvPr/>
          </p:nvSpPr>
          <p:spPr>
            <a:xfrm>
              <a:off x="9434754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AB340F7-C507-4B73-B8D3-2B138F473601}"/>
                </a:ext>
              </a:extLst>
            </p:cNvPr>
            <p:cNvSpPr/>
            <p:nvPr/>
          </p:nvSpPr>
          <p:spPr>
            <a:xfrm>
              <a:off x="9820175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6BC84E9-CC44-4AC1-8871-845B051FFD87}"/>
                </a:ext>
              </a:extLst>
            </p:cNvPr>
            <p:cNvSpPr/>
            <p:nvPr/>
          </p:nvSpPr>
          <p:spPr>
            <a:xfrm>
              <a:off x="10205597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2BEB6FC-2207-459A-8A3B-0C004AEB0570}"/>
                </a:ext>
              </a:extLst>
            </p:cNvPr>
            <p:cNvSpPr/>
            <p:nvPr/>
          </p:nvSpPr>
          <p:spPr>
            <a:xfrm>
              <a:off x="8663910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5DB0743-1768-47EC-9C0D-BBA28346EFB4}"/>
                </a:ext>
              </a:extLst>
            </p:cNvPr>
            <p:cNvSpPr/>
            <p:nvPr/>
          </p:nvSpPr>
          <p:spPr>
            <a:xfrm>
              <a:off x="9049332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011AA6A-7DB3-4485-8B37-652D15951E5F}"/>
                </a:ext>
              </a:extLst>
            </p:cNvPr>
            <p:cNvSpPr/>
            <p:nvPr/>
          </p:nvSpPr>
          <p:spPr>
            <a:xfrm>
              <a:off x="9434754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754CFF8-CBEE-423C-AB64-AA85EA08B846}"/>
                </a:ext>
              </a:extLst>
            </p:cNvPr>
            <p:cNvSpPr/>
            <p:nvPr/>
          </p:nvSpPr>
          <p:spPr>
            <a:xfrm>
              <a:off x="9820175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5723738-CA1F-4A64-94C9-A62307400FB3}"/>
                </a:ext>
              </a:extLst>
            </p:cNvPr>
            <p:cNvSpPr/>
            <p:nvPr/>
          </p:nvSpPr>
          <p:spPr>
            <a:xfrm>
              <a:off x="10205597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2DA74B0-6002-4CCE-BC97-761B09C9DBAC}"/>
                </a:ext>
              </a:extLst>
            </p:cNvPr>
            <p:cNvSpPr/>
            <p:nvPr/>
          </p:nvSpPr>
          <p:spPr>
            <a:xfrm>
              <a:off x="8663910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EB5BC86-0E8E-483A-AAAB-EEB841CFE866}"/>
                </a:ext>
              </a:extLst>
            </p:cNvPr>
            <p:cNvSpPr/>
            <p:nvPr/>
          </p:nvSpPr>
          <p:spPr>
            <a:xfrm>
              <a:off x="9049332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B9E6430-50E2-4F13-A1EB-AAB835070F7C}"/>
                </a:ext>
              </a:extLst>
            </p:cNvPr>
            <p:cNvSpPr/>
            <p:nvPr/>
          </p:nvSpPr>
          <p:spPr>
            <a:xfrm>
              <a:off x="9434754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5768C93-ACD5-43C3-9823-38E1520B170D}"/>
                </a:ext>
              </a:extLst>
            </p:cNvPr>
            <p:cNvSpPr/>
            <p:nvPr/>
          </p:nvSpPr>
          <p:spPr>
            <a:xfrm>
              <a:off x="9820175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2D27D19-D437-4A5D-A2C9-AB200B0A30C4}"/>
                </a:ext>
              </a:extLst>
            </p:cNvPr>
            <p:cNvSpPr/>
            <p:nvPr/>
          </p:nvSpPr>
          <p:spPr>
            <a:xfrm>
              <a:off x="10205597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E1C40A5-51AC-4126-B254-896CADE2742D}"/>
                </a:ext>
              </a:extLst>
            </p:cNvPr>
            <p:cNvSpPr/>
            <p:nvPr/>
          </p:nvSpPr>
          <p:spPr>
            <a:xfrm>
              <a:off x="8685993" y="508866"/>
              <a:ext cx="770845" cy="6974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9AC3DCE-E07A-495C-8372-0ADDB554A7CA}"/>
              </a:ext>
            </a:extLst>
          </p:cNvPr>
          <p:cNvSpPr/>
          <p:nvPr/>
        </p:nvSpPr>
        <p:spPr>
          <a:xfrm>
            <a:off x="9792652" y="4797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B6C7B8C-C631-404A-898B-E59A42B8E19B}"/>
              </a:ext>
            </a:extLst>
          </p:cNvPr>
          <p:cNvSpPr/>
          <p:nvPr/>
        </p:nvSpPr>
        <p:spPr>
          <a:xfrm>
            <a:off x="10178074" y="4797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96ABDD7-5934-46DA-88C6-6DA2E87F5BE1}"/>
              </a:ext>
            </a:extLst>
          </p:cNvPr>
          <p:cNvSpPr/>
          <p:nvPr/>
        </p:nvSpPr>
        <p:spPr>
          <a:xfrm>
            <a:off x="10563496" y="479799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032D21-16DC-4C34-864E-3E18494F23EA}"/>
              </a:ext>
            </a:extLst>
          </p:cNvPr>
          <p:cNvSpPr/>
          <p:nvPr/>
        </p:nvSpPr>
        <p:spPr>
          <a:xfrm>
            <a:off x="10948917" y="4797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4C40FE-20EA-4CDC-B986-478DE8B89964}"/>
              </a:ext>
            </a:extLst>
          </p:cNvPr>
          <p:cNvSpPr/>
          <p:nvPr/>
        </p:nvSpPr>
        <p:spPr>
          <a:xfrm>
            <a:off x="9792652" y="515178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49B2DD7-2B40-412A-8AF5-C471E2A17EB3}"/>
              </a:ext>
            </a:extLst>
          </p:cNvPr>
          <p:cNvSpPr/>
          <p:nvPr/>
        </p:nvSpPr>
        <p:spPr>
          <a:xfrm>
            <a:off x="10178073" y="515178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A81F853-00DC-46D1-901F-2FB0A26C9AED}"/>
              </a:ext>
            </a:extLst>
          </p:cNvPr>
          <p:cNvSpPr/>
          <p:nvPr/>
        </p:nvSpPr>
        <p:spPr>
          <a:xfrm>
            <a:off x="10563496" y="515178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FEE83A6-B649-4C05-85D9-E3FB6B188AA5}"/>
              </a:ext>
            </a:extLst>
          </p:cNvPr>
          <p:cNvSpPr/>
          <p:nvPr/>
        </p:nvSpPr>
        <p:spPr>
          <a:xfrm>
            <a:off x="10948917" y="515178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00BE7BB-AE78-4901-A7F6-8ECD00A66130}"/>
              </a:ext>
            </a:extLst>
          </p:cNvPr>
          <p:cNvSpPr/>
          <p:nvPr/>
        </p:nvSpPr>
        <p:spPr>
          <a:xfrm>
            <a:off x="9792652" y="550556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48806B6-9B15-42F6-BE3C-20AF690FA65B}"/>
              </a:ext>
            </a:extLst>
          </p:cNvPr>
          <p:cNvSpPr/>
          <p:nvPr/>
        </p:nvSpPr>
        <p:spPr>
          <a:xfrm>
            <a:off x="10178074" y="550556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96D4188-9DF3-455D-8C0D-518715CAEAFF}"/>
              </a:ext>
            </a:extLst>
          </p:cNvPr>
          <p:cNvSpPr/>
          <p:nvPr/>
        </p:nvSpPr>
        <p:spPr>
          <a:xfrm>
            <a:off x="10563496" y="550556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A610BA1-15DC-4639-987F-5B0C2909D221}"/>
              </a:ext>
            </a:extLst>
          </p:cNvPr>
          <p:cNvSpPr/>
          <p:nvPr/>
        </p:nvSpPr>
        <p:spPr>
          <a:xfrm>
            <a:off x="10948917" y="550556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168C00-607A-4F3D-8312-D482863EBFB9}"/>
              </a:ext>
            </a:extLst>
          </p:cNvPr>
          <p:cNvSpPr/>
          <p:nvPr/>
        </p:nvSpPr>
        <p:spPr>
          <a:xfrm>
            <a:off x="9792652" y="585935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D3D1245-3024-4163-8BB6-DFB4FBD02513}"/>
              </a:ext>
            </a:extLst>
          </p:cNvPr>
          <p:cNvSpPr/>
          <p:nvPr/>
        </p:nvSpPr>
        <p:spPr>
          <a:xfrm>
            <a:off x="10178074" y="585935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A4E2E1-DB33-4DF4-80B4-B8982F566E4C}"/>
              </a:ext>
            </a:extLst>
          </p:cNvPr>
          <p:cNvSpPr/>
          <p:nvPr/>
        </p:nvSpPr>
        <p:spPr>
          <a:xfrm>
            <a:off x="10563496" y="585935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0568FBF-21EC-43C0-878E-F7CCF091F054}"/>
              </a:ext>
            </a:extLst>
          </p:cNvPr>
          <p:cNvSpPr/>
          <p:nvPr/>
        </p:nvSpPr>
        <p:spPr>
          <a:xfrm>
            <a:off x="10948917" y="585935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8716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506729" y="809186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2280A96-43E2-4C24-A90F-C7D22A0F65E4}"/>
              </a:ext>
            </a:extLst>
          </p:cNvPr>
          <p:cNvSpPr/>
          <p:nvPr/>
        </p:nvSpPr>
        <p:spPr>
          <a:xfrm>
            <a:off x="3853090" y="4036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54E8B20-BD2D-443B-BD40-C03A6414920E}"/>
              </a:ext>
            </a:extLst>
          </p:cNvPr>
          <p:cNvSpPr/>
          <p:nvPr/>
        </p:nvSpPr>
        <p:spPr>
          <a:xfrm>
            <a:off x="4238512" y="4036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B1A03CA-4D44-4F63-922A-4DE64357BA33}"/>
              </a:ext>
            </a:extLst>
          </p:cNvPr>
          <p:cNvSpPr/>
          <p:nvPr/>
        </p:nvSpPr>
        <p:spPr>
          <a:xfrm>
            <a:off x="4623934" y="403655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F1B32A-C44A-4283-A6C5-ED12845A289F}"/>
              </a:ext>
            </a:extLst>
          </p:cNvPr>
          <p:cNvSpPr/>
          <p:nvPr/>
        </p:nvSpPr>
        <p:spPr>
          <a:xfrm>
            <a:off x="5009355" y="4036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C37D920-9726-45DB-A4E8-9A6F35570E56}"/>
              </a:ext>
            </a:extLst>
          </p:cNvPr>
          <p:cNvSpPr/>
          <p:nvPr/>
        </p:nvSpPr>
        <p:spPr>
          <a:xfrm>
            <a:off x="3853090" y="43903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EE23D16-DB2A-4944-ACD7-8C4118FB06DF}"/>
              </a:ext>
            </a:extLst>
          </p:cNvPr>
          <p:cNvSpPr/>
          <p:nvPr/>
        </p:nvSpPr>
        <p:spPr>
          <a:xfrm>
            <a:off x="4238512" y="43903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E9C8F0F-A4F8-409F-8DAA-9BA13E366F76}"/>
              </a:ext>
            </a:extLst>
          </p:cNvPr>
          <p:cNvSpPr/>
          <p:nvPr/>
        </p:nvSpPr>
        <p:spPr>
          <a:xfrm>
            <a:off x="4623934" y="439034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0B3CC0E-78EC-4FB6-9455-8F816A01AD68}"/>
              </a:ext>
            </a:extLst>
          </p:cNvPr>
          <p:cNvSpPr/>
          <p:nvPr/>
        </p:nvSpPr>
        <p:spPr>
          <a:xfrm>
            <a:off x="5009355" y="43903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9AF4B46-89F2-4952-BD49-A78137705351}"/>
              </a:ext>
            </a:extLst>
          </p:cNvPr>
          <p:cNvSpPr/>
          <p:nvPr/>
        </p:nvSpPr>
        <p:spPr>
          <a:xfrm>
            <a:off x="3853090" y="47441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7A225AD-23BC-45A5-8088-F820D0BF6931}"/>
              </a:ext>
            </a:extLst>
          </p:cNvPr>
          <p:cNvSpPr/>
          <p:nvPr/>
        </p:nvSpPr>
        <p:spPr>
          <a:xfrm>
            <a:off x="4238512" y="474412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DA9BD3A-70A3-4230-8A4E-1D5FA645DE34}"/>
              </a:ext>
            </a:extLst>
          </p:cNvPr>
          <p:cNvSpPr/>
          <p:nvPr/>
        </p:nvSpPr>
        <p:spPr>
          <a:xfrm>
            <a:off x="4623934" y="47441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01DD772-47CA-4A92-9C49-9B55372B3384}"/>
              </a:ext>
            </a:extLst>
          </p:cNvPr>
          <p:cNvSpPr/>
          <p:nvPr/>
        </p:nvSpPr>
        <p:spPr>
          <a:xfrm>
            <a:off x="5009355" y="47441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97B8B23-4D5F-414A-93EA-00CB20D44D28}"/>
              </a:ext>
            </a:extLst>
          </p:cNvPr>
          <p:cNvSpPr/>
          <p:nvPr/>
        </p:nvSpPr>
        <p:spPr>
          <a:xfrm>
            <a:off x="3853090" y="50979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37F803A-6D60-40AD-AF72-C3FE095482FF}"/>
              </a:ext>
            </a:extLst>
          </p:cNvPr>
          <p:cNvSpPr/>
          <p:nvPr/>
        </p:nvSpPr>
        <p:spPr>
          <a:xfrm>
            <a:off x="4238512" y="50979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C26B2D9-9E87-4EBE-8E25-E68673D810E4}"/>
              </a:ext>
            </a:extLst>
          </p:cNvPr>
          <p:cNvSpPr/>
          <p:nvPr/>
        </p:nvSpPr>
        <p:spPr>
          <a:xfrm>
            <a:off x="4623934" y="50979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13159ED-E0F4-48A5-A6BA-BDC4AE1578DA}"/>
              </a:ext>
            </a:extLst>
          </p:cNvPr>
          <p:cNvSpPr/>
          <p:nvPr/>
        </p:nvSpPr>
        <p:spPr>
          <a:xfrm>
            <a:off x="5009355" y="50979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78808FC-5B61-42EC-8887-0FD9AC192565}"/>
              </a:ext>
            </a:extLst>
          </p:cNvPr>
          <p:cNvSpPr txBox="1"/>
          <p:nvPr/>
        </p:nvSpPr>
        <p:spPr>
          <a:xfrm>
            <a:off x="4251695" y="357488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375EF8D-A81D-40CE-8325-B838A4427A7A}"/>
              </a:ext>
            </a:extLst>
          </p:cNvPr>
          <p:cNvSpPr/>
          <p:nvPr/>
        </p:nvSpPr>
        <p:spPr>
          <a:xfrm>
            <a:off x="-1322147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6172DDC-E43B-4B59-B3DD-994877B236F8}"/>
              </a:ext>
            </a:extLst>
          </p:cNvPr>
          <p:cNvSpPr/>
          <p:nvPr/>
        </p:nvSpPr>
        <p:spPr>
          <a:xfrm>
            <a:off x="-936725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2CD04A-ED45-412C-9134-F6879249CBB9}"/>
              </a:ext>
            </a:extLst>
          </p:cNvPr>
          <p:cNvSpPr/>
          <p:nvPr/>
        </p:nvSpPr>
        <p:spPr>
          <a:xfrm>
            <a:off x="-551303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FE3A30C-449B-4C6B-B51C-735BB8EDC92D}"/>
              </a:ext>
            </a:extLst>
          </p:cNvPr>
          <p:cNvSpPr/>
          <p:nvPr/>
        </p:nvSpPr>
        <p:spPr>
          <a:xfrm>
            <a:off x="-165881" y="620486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C0E3E77-9507-48DF-A133-8BF8F6B3C354}"/>
              </a:ext>
            </a:extLst>
          </p:cNvPr>
          <p:cNvSpPr txBox="1"/>
          <p:nvPr/>
        </p:nvSpPr>
        <p:spPr>
          <a:xfrm>
            <a:off x="-1515035" y="572667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302-57FC-4CCC-8FFC-84AB25FC6655}"/>
              </a:ext>
            </a:extLst>
          </p:cNvPr>
          <p:cNvSpPr txBox="1"/>
          <p:nvPr/>
        </p:nvSpPr>
        <p:spPr>
          <a:xfrm>
            <a:off x="6328372" y="695637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dmax[0,1] =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dmax[1,1] =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dmax[2,0] =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dmax[3,2] = 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30A5E3F-72D3-488A-95CD-9286F85C64BA}"/>
              </a:ext>
            </a:extLst>
          </p:cNvPr>
          <p:cNvSpPr txBox="1"/>
          <p:nvPr/>
        </p:nvSpPr>
        <p:spPr>
          <a:xfrm>
            <a:off x="5339200" y="96619"/>
            <a:ext cx="6641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dmax[[0,1,2,3],[1,1,0,2]] = [1,2,3,4] 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78389CA-5FCE-4E73-8A41-796E463035C2}"/>
              </a:ext>
            </a:extLst>
          </p:cNvPr>
          <p:cNvSpPr txBox="1"/>
          <p:nvPr/>
        </p:nvSpPr>
        <p:spPr>
          <a:xfrm>
            <a:off x="5753551" y="357488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925032C-0E43-42A3-A0F8-C8CAD8ED283E}"/>
              </a:ext>
            </a:extLst>
          </p:cNvPr>
          <p:cNvSpPr txBox="1"/>
          <p:nvPr/>
        </p:nvSpPr>
        <p:spPr>
          <a:xfrm>
            <a:off x="9898718" y="351459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65C0031-E3A8-48CA-A526-CC6C01C3D89F}"/>
              </a:ext>
            </a:extLst>
          </p:cNvPr>
          <p:cNvGrpSpPr/>
          <p:nvPr/>
        </p:nvGrpSpPr>
        <p:grpSpPr>
          <a:xfrm>
            <a:off x="5583931" y="3923966"/>
            <a:ext cx="1927109" cy="1768930"/>
            <a:chOff x="8663910" y="493652"/>
            <a:chExt cx="1927109" cy="176893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9FCA4B9-F817-4721-9D20-F98A954267E9}"/>
                </a:ext>
              </a:extLst>
            </p:cNvPr>
            <p:cNvSpPr/>
            <p:nvPr/>
          </p:nvSpPr>
          <p:spPr>
            <a:xfrm>
              <a:off x="8663910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A9B9D58-8E70-4A3D-8682-2268C0B2AB0D}"/>
                </a:ext>
              </a:extLst>
            </p:cNvPr>
            <p:cNvSpPr/>
            <p:nvPr/>
          </p:nvSpPr>
          <p:spPr>
            <a:xfrm>
              <a:off x="9049332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5AC3653-3929-480A-9D81-FC4207BBE521}"/>
                </a:ext>
              </a:extLst>
            </p:cNvPr>
            <p:cNvSpPr/>
            <p:nvPr/>
          </p:nvSpPr>
          <p:spPr>
            <a:xfrm>
              <a:off x="9434754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B7F0D8D-109D-4E35-8EA1-F4DC762CBDAE}"/>
                </a:ext>
              </a:extLst>
            </p:cNvPr>
            <p:cNvSpPr/>
            <p:nvPr/>
          </p:nvSpPr>
          <p:spPr>
            <a:xfrm>
              <a:off x="9820175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272315C-EB43-4DEF-8645-FE2161F318A7}"/>
                </a:ext>
              </a:extLst>
            </p:cNvPr>
            <p:cNvSpPr/>
            <p:nvPr/>
          </p:nvSpPr>
          <p:spPr>
            <a:xfrm>
              <a:off x="10205597" y="493652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82F4348-2C43-4830-82AB-465AA954A339}"/>
                </a:ext>
              </a:extLst>
            </p:cNvPr>
            <p:cNvSpPr/>
            <p:nvPr/>
          </p:nvSpPr>
          <p:spPr>
            <a:xfrm>
              <a:off x="8663910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EACD611-561A-439D-9BB3-942590E71ACF}"/>
                </a:ext>
              </a:extLst>
            </p:cNvPr>
            <p:cNvSpPr/>
            <p:nvPr/>
          </p:nvSpPr>
          <p:spPr>
            <a:xfrm>
              <a:off x="9049332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A71565F-93E3-4DEB-82BD-14B01D5F92D6}"/>
                </a:ext>
              </a:extLst>
            </p:cNvPr>
            <p:cNvSpPr/>
            <p:nvPr/>
          </p:nvSpPr>
          <p:spPr>
            <a:xfrm>
              <a:off x="9434754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99286D2-F9CE-4E64-963F-1979E55A2FFD}"/>
                </a:ext>
              </a:extLst>
            </p:cNvPr>
            <p:cNvSpPr/>
            <p:nvPr/>
          </p:nvSpPr>
          <p:spPr>
            <a:xfrm>
              <a:off x="9820175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77A94F-BF03-43A8-ADAE-DAA9E3F358B6}"/>
                </a:ext>
              </a:extLst>
            </p:cNvPr>
            <p:cNvSpPr/>
            <p:nvPr/>
          </p:nvSpPr>
          <p:spPr>
            <a:xfrm>
              <a:off x="10205597" y="847438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1BE3EE4-D1CE-462A-82CF-0A4C58AB97B6}"/>
                </a:ext>
              </a:extLst>
            </p:cNvPr>
            <p:cNvSpPr/>
            <p:nvPr/>
          </p:nvSpPr>
          <p:spPr>
            <a:xfrm>
              <a:off x="8663910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E77CAC7-E9D8-4507-8D37-BB2B2A2A5E0D}"/>
                </a:ext>
              </a:extLst>
            </p:cNvPr>
            <p:cNvSpPr/>
            <p:nvPr/>
          </p:nvSpPr>
          <p:spPr>
            <a:xfrm>
              <a:off x="9049331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AF9D725-3639-4A9B-9260-179C2D358249}"/>
                </a:ext>
              </a:extLst>
            </p:cNvPr>
            <p:cNvSpPr/>
            <p:nvPr/>
          </p:nvSpPr>
          <p:spPr>
            <a:xfrm>
              <a:off x="9434754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ED8D751-15D1-4CBD-800A-DD7FB134D7A6}"/>
                </a:ext>
              </a:extLst>
            </p:cNvPr>
            <p:cNvSpPr/>
            <p:nvPr/>
          </p:nvSpPr>
          <p:spPr>
            <a:xfrm>
              <a:off x="9820175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D580077-042B-4654-931C-420324E4926B}"/>
                </a:ext>
              </a:extLst>
            </p:cNvPr>
            <p:cNvSpPr/>
            <p:nvPr/>
          </p:nvSpPr>
          <p:spPr>
            <a:xfrm>
              <a:off x="10205597" y="1201224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2059B2D-72A8-4472-AAC1-1C3A0E158EB8}"/>
                </a:ext>
              </a:extLst>
            </p:cNvPr>
            <p:cNvSpPr/>
            <p:nvPr/>
          </p:nvSpPr>
          <p:spPr>
            <a:xfrm>
              <a:off x="8663910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9484EE4-8B98-4F7D-89C9-869FA9EA32CB}"/>
                </a:ext>
              </a:extLst>
            </p:cNvPr>
            <p:cNvSpPr/>
            <p:nvPr/>
          </p:nvSpPr>
          <p:spPr>
            <a:xfrm>
              <a:off x="9049332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3966CEB-20E8-4C30-8319-B3824F82A15B}"/>
                </a:ext>
              </a:extLst>
            </p:cNvPr>
            <p:cNvSpPr/>
            <p:nvPr/>
          </p:nvSpPr>
          <p:spPr>
            <a:xfrm>
              <a:off x="9434754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11F232A-41AA-4218-817B-8A3C43E8A11B}"/>
                </a:ext>
              </a:extLst>
            </p:cNvPr>
            <p:cNvSpPr/>
            <p:nvPr/>
          </p:nvSpPr>
          <p:spPr>
            <a:xfrm>
              <a:off x="9820175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9546233-85A5-4DEB-BABE-9C3A2177B3F2}"/>
                </a:ext>
              </a:extLst>
            </p:cNvPr>
            <p:cNvSpPr/>
            <p:nvPr/>
          </p:nvSpPr>
          <p:spPr>
            <a:xfrm>
              <a:off x="10205597" y="15550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96ECD4E-4EBE-4755-BC07-F3D78AC25D9B}"/>
                </a:ext>
              </a:extLst>
            </p:cNvPr>
            <p:cNvSpPr/>
            <p:nvPr/>
          </p:nvSpPr>
          <p:spPr>
            <a:xfrm>
              <a:off x="8663910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674F3187-0C09-4337-BBCA-D709768E086E}"/>
                </a:ext>
              </a:extLst>
            </p:cNvPr>
            <p:cNvSpPr/>
            <p:nvPr/>
          </p:nvSpPr>
          <p:spPr>
            <a:xfrm>
              <a:off x="9049332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1F2B8F1-D20C-4E39-93F9-943AE6C8CD8F}"/>
                </a:ext>
              </a:extLst>
            </p:cNvPr>
            <p:cNvSpPr/>
            <p:nvPr/>
          </p:nvSpPr>
          <p:spPr>
            <a:xfrm>
              <a:off x="9434754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533AD453-C973-4DA1-8419-778D8D445E7E}"/>
                </a:ext>
              </a:extLst>
            </p:cNvPr>
            <p:cNvSpPr/>
            <p:nvPr/>
          </p:nvSpPr>
          <p:spPr>
            <a:xfrm>
              <a:off x="9820175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13DDA54D-19A7-493F-A8AB-AB87D6CD7916}"/>
                </a:ext>
              </a:extLst>
            </p:cNvPr>
            <p:cNvSpPr/>
            <p:nvPr/>
          </p:nvSpPr>
          <p:spPr>
            <a:xfrm>
              <a:off x="10205597" y="1908796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99675E61-49DE-432C-9CBD-61D5E6A2876C}"/>
                </a:ext>
              </a:extLst>
            </p:cNvPr>
            <p:cNvSpPr/>
            <p:nvPr/>
          </p:nvSpPr>
          <p:spPr>
            <a:xfrm>
              <a:off x="8685993" y="508866"/>
              <a:ext cx="770845" cy="6974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7C20F99-2DEE-4827-A9F2-C593A61C4EBD}"/>
              </a:ext>
            </a:extLst>
          </p:cNvPr>
          <p:cNvSpPr/>
          <p:nvPr/>
        </p:nvSpPr>
        <p:spPr>
          <a:xfrm>
            <a:off x="7622772" y="39510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5FFA2D0-73FF-4C01-95F3-43F4069A6CFA}"/>
              </a:ext>
            </a:extLst>
          </p:cNvPr>
          <p:cNvSpPr/>
          <p:nvPr/>
        </p:nvSpPr>
        <p:spPr>
          <a:xfrm>
            <a:off x="8008194" y="39510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604536EC-4224-4A65-B127-85593AB98FFB}"/>
              </a:ext>
            </a:extLst>
          </p:cNvPr>
          <p:cNvSpPr/>
          <p:nvPr/>
        </p:nvSpPr>
        <p:spPr>
          <a:xfrm>
            <a:off x="8393616" y="395101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B145DCBD-FF37-4CB0-BE91-22E8E0699380}"/>
              </a:ext>
            </a:extLst>
          </p:cNvPr>
          <p:cNvSpPr/>
          <p:nvPr/>
        </p:nvSpPr>
        <p:spPr>
          <a:xfrm>
            <a:off x="8779037" y="39510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85FF2A6-8E45-435D-A5DF-9E2664747CE6}"/>
              </a:ext>
            </a:extLst>
          </p:cNvPr>
          <p:cNvSpPr/>
          <p:nvPr/>
        </p:nvSpPr>
        <p:spPr>
          <a:xfrm>
            <a:off x="7622772" y="43047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F1FAEF8-6C9A-436C-9FC0-53629C22061C}"/>
              </a:ext>
            </a:extLst>
          </p:cNvPr>
          <p:cNvSpPr/>
          <p:nvPr/>
        </p:nvSpPr>
        <p:spPr>
          <a:xfrm>
            <a:off x="8008194" y="43047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F3221A6-28D0-4238-A1A5-1056B92C3401}"/>
              </a:ext>
            </a:extLst>
          </p:cNvPr>
          <p:cNvSpPr/>
          <p:nvPr/>
        </p:nvSpPr>
        <p:spPr>
          <a:xfrm>
            <a:off x="8393616" y="43047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432FB5C-888D-45C2-B94F-8132ED4C77DE}"/>
              </a:ext>
            </a:extLst>
          </p:cNvPr>
          <p:cNvSpPr/>
          <p:nvPr/>
        </p:nvSpPr>
        <p:spPr>
          <a:xfrm>
            <a:off x="8779037" y="43047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F54B5094-7D75-4CA5-A66A-BC14D0687D9E}"/>
              </a:ext>
            </a:extLst>
          </p:cNvPr>
          <p:cNvSpPr/>
          <p:nvPr/>
        </p:nvSpPr>
        <p:spPr>
          <a:xfrm>
            <a:off x="7622772" y="46585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1B376B1-A2E3-4D5F-A78D-BBC180A4E622}"/>
              </a:ext>
            </a:extLst>
          </p:cNvPr>
          <p:cNvSpPr/>
          <p:nvPr/>
        </p:nvSpPr>
        <p:spPr>
          <a:xfrm>
            <a:off x="8008194" y="465858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678A291-E204-4DDE-B98C-2B03F10B0860}"/>
              </a:ext>
            </a:extLst>
          </p:cNvPr>
          <p:cNvSpPr/>
          <p:nvPr/>
        </p:nvSpPr>
        <p:spPr>
          <a:xfrm>
            <a:off x="8393616" y="46585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2A381C8D-2955-473F-ABD6-3559BA08A375}"/>
              </a:ext>
            </a:extLst>
          </p:cNvPr>
          <p:cNvSpPr/>
          <p:nvPr/>
        </p:nvSpPr>
        <p:spPr>
          <a:xfrm>
            <a:off x="8779037" y="46585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82B76A2-962A-4CB0-ACAC-967C9A18C71E}"/>
              </a:ext>
            </a:extLst>
          </p:cNvPr>
          <p:cNvSpPr/>
          <p:nvPr/>
        </p:nvSpPr>
        <p:spPr>
          <a:xfrm>
            <a:off x="7622772" y="50123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B24FB64-D07C-409E-A1EE-5A846FF244E6}"/>
              </a:ext>
            </a:extLst>
          </p:cNvPr>
          <p:cNvSpPr/>
          <p:nvPr/>
        </p:nvSpPr>
        <p:spPr>
          <a:xfrm>
            <a:off x="8008194" y="50123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1627953A-0949-4B0E-B887-269E72A3AC80}"/>
              </a:ext>
            </a:extLst>
          </p:cNvPr>
          <p:cNvSpPr/>
          <p:nvPr/>
        </p:nvSpPr>
        <p:spPr>
          <a:xfrm>
            <a:off x="8393616" y="501236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730A14B-941C-4549-9467-1D4FBA3F295A}"/>
              </a:ext>
            </a:extLst>
          </p:cNvPr>
          <p:cNvSpPr/>
          <p:nvPr/>
        </p:nvSpPr>
        <p:spPr>
          <a:xfrm>
            <a:off x="8779037" y="50123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171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-35398" y="817927"/>
            <a:ext cx="101713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input_shape=(1,1,5,5), filter_h=2, filter_w=2,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385864-BED1-4578-9C2E-DD97EA00E906}"/>
              </a:ext>
            </a:extLst>
          </p:cNvPr>
          <p:cNvSpPr txBox="1"/>
          <p:nvPr/>
        </p:nvSpPr>
        <p:spPr>
          <a:xfrm>
            <a:off x="10614777" y="-11270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AEF5C61-8F2C-4B26-A26F-A9C2DF952FD7}"/>
              </a:ext>
            </a:extLst>
          </p:cNvPr>
          <p:cNvSpPr txBox="1"/>
          <p:nvPr/>
        </p:nvSpPr>
        <p:spPr>
          <a:xfrm>
            <a:off x="10555921" y="178600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210F449-40E4-452A-ADDE-3AE1497E27AC}"/>
              </a:ext>
            </a:extLst>
          </p:cNvPr>
          <p:cNvSpPr txBox="1"/>
          <p:nvPr/>
        </p:nvSpPr>
        <p:spPr>
          <a:xfrm>
            <a:off x="3993083" y="235205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7F4E4F-5B96-4856-A970-A7DB390445C8}"/>
              </a:ext>
            </a:extLst>
          </p:cNvPr>
          <p:cNvSpPr/>
          <p:nvPr/>
        </p:nvSpPr>
        <p:spPr>
          <a:xfrm>
            <a:off x="-441058" y="2868042"/>
            <a:ext cx="11133694" cy="11106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FAA0B45-CEC2-4C64-8D92-7C5E78045526}"/>
              </a:ext>
            </a:extLst>
          </p:cNvPr>
          <p:cNvSpPr/>
          <p:nvPr/>
        </p:nvSpPr>
        <p:spPr>
          <a:xfrm>
            <a:off x="-334469" y="2953846"/>
            <a:ext cx="5472862" cy="9399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88EA23F-3243-43E1-B7FF-52E0F9473B5B}"/>
              </a:ext>
            </a:extLst>
          </p:cNvPr>
          <p:cNvSpPr/>
          <p:nvPr/>
        </p:nvSpPr>
        <p:spPr>
          <a:xfrm>
            <a:off x="5138393" y="2953430"/>
            <a:ext cx="5472862" cy="9399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6F9CA4A-D163-4E2F-811B-B558E640D4ED}"/>
              </a:ext>
            </a:extLst>
          </p:cNvPr>
          <p:cNvSpPr/>
          <p:nvPr/>
        </p:nvSpPr>
        <p:spPr>
          <a:xfrm>
            <a:off x="-253088" y="3038957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028FB20-8D1D-4826-9426-9C47E5DE6920}"/>
              </a:ext>
            </a:extLst>
          </p:cNvPr>
          <p:cNvSpPr/>
          <p:nvPr/>
        </p:nvSpPr>
        <p:spPr>
          <a:xfrm>
            <a:off x="2401962" y="3038610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9B037F2-F1D4-45A3-967E-2D5ADB43F6C2}"/>
              </a:ext>
            </a:extLst>
          </p:cNvPr>
          <p:cNvSpPr/>
          <p:nvPr/>
        </p:nvSpPr>
        <p:spPr>
          <a:xfrm>
            <a:off x="-171707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915AD5C-9196-4AF6-B198-66DC56AEAE06}"/>
              </a:ext>
            </a:extLst>
          </p:cNvPr>
          <p:cNvSpPr/>
          <p:nvPr/>
        </p:nvSpPr>
        <p:spPr>
          <a:xfrm>
            <a:off x="-90326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E9CFCAD-3C64-44F1-A159-114079E8091E}"/>
              </a:ext>
            </a:extLst>
          </p:cNvPr>
          <p:cNvSpPr/>
          <p:nvPr/>
        </p:nvSpPr>
        <p:spPr>
          <a:xfrm>
            <a:off x="1074103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C3AB551-E51F-475E-AC9B-F0C668AA902F}"/>
              </a:ext>
            </a:extLst>
          </p:cNvPr>
          <p:cNvSpPr/>
          <p:nvPr/>
        </p:nvSpPr>
        <p:spPr>
          <a:xfrm>
            <a:off x="-8945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1B16C6A-E626-43CA-8F45-520137EDC958}"/>
              </a:ext>
            </a:extLst>
          </p:cNvPr>
          <p:cNvSpPr/>
          <p:nvPr/>
        </p:nvSpPr>
        <p:spPr>
          <a:xfrm>
            <a:off x="491555" y="3242908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2499C2BC-6A8C-47D3-AA95-826013CE6390}"/>
              </a:ext>
            </a:extLst>
          </p:cNvPr>
          <p:cNvSpPr/>
          <p:nvPr/>
        </p:nvSpPr>
        <p:spPr>
          <a:xfrm>
            <a:off x="1155484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3630EE6-F51C-4FB5-914C-DA718F9FBCBC}"/>
              </a:ext>
            </a:extLst>
          </p:cNvPr>
          <p:cNvSpPr/>
          <p:nvPr/>
        </p:nvSpPr>
        <p:spPr>
          <a:xfrm>
            <a:off x="1655984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D94FB28-56FB-491C-8A72-15B479D10864}"/>
              </a:ext>
            </a:extLst>
          </p:cNvPr>
          <p:cNvSpPr/>
          <p:nvPr/>
        </p:nvSpPr>
        <p:spPr>
          <a:xfrm>
            <a:off x="2483343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B965ABD-1351-4F34-9733-516644753CE6}"/>
              </a:ext>
            </a:extLst>
          </p:cNvPr>
          <p:cNvSpPr/>
          <p:nvPr/>
        </p:nvSpPr>
        <p:spPr>
          <a:xfrm>
            <a:off x="2564724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B9E2B56-C494-4CED-A7C6-46A8198FDEC6}"/>
              </a:ext>
            </a:extLst>
          </p:cNvPr>
          <p:cNvSpPr/>
          <p:nvPr/>
        </p:nvSpPr>
        <p:spPr>
          <a:xfrm>
            <a:off x="3729153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87A839C-49D7-4630-A0B7-76018E25414E}"/>
              </a:ext>
            </a:extLst>
          </p:cNvPr>
          <p:cNvSpPr/>
          <p:nvPr/>
        </p:nvSpPr>
        <p:spPr>
          <a:xfrm>
            <a:off x="2646105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E35BB26-A024-4143-8251-56B06B75D451}"/>
              </a:ext>
            </a:extLst>
          </p:cNvPr>
          <p:cNvSpPr/>
          <p:nvPr/>
        </p:nvSpPr>
        <p:spPr>
          <a:xfrm>
            <a:off x="3146605" y="3249483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6CE39BB-6F52-4F17-94E7-322D89029ED8}"/>
              </a:ext>
            </a:extLst>
          </p:cNvPr>
          <p:cNvSpPr/>
          <p:nvPr/>
        </p:nvSpPr>
        <p:spPr>
          <a:xfrm>
            <a:off x="3810534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AA5B1F0-2C1B-47CB-91C1-99AFF39A0D5D}"/>
              </a:ext>
            </a:extLst>
          </p:cNvPr>
          <p:cNvSpPr/>
          <p:nvPr/>
        </p:nvSpPr>
        <p:spPr>
          <a:xfrm>
            <a:off x="4311034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3804977-04BB-41C3-9CB4-2AF5428627CB}"/>
              </a:ext>
            </a:extLst>
          </p:cNvPr>
          <p:cNvSpPr/>
          <p:nvPr/>
        </p:nvSpPr>
        <p:spPr>
          <a:xfrm>
            <a:off x="5219774" y="3038957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257EB0F-6468-4ACE-98C7-2308F75F573A}"/>
              </a:ext>
            </a:extLst>
          </p:cNvPr>
          <p:cNvSpPr/>
          <p:nvPr/>
        </p:nvSpPr>
        <p:spPr>
          <a:xfrm>
            <a:off x="7874824" y="3038610"/>
            <a:ext cx="2655050" cy="783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433AD5B-E663-4925-A85B-08978C6840F0}"/>
              </a:ext>
            </a:extLst>
          </p:cNvPr>
          <p:cNvSpPr/>
          <p:nvPr/>
        </p:nvSpPr>
        <p:spPr>
          <a:xfrm>
            <a:off x="5301155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90B418B-0F24-4B57-90AA-B5969A90472E}"/>
              </a:ext>
            </a:extLst>
          </p:cNvPr>
          <p:cNvSpPr/>
          <p:nvPr/>
        </p:nvSpPr>
        <p:spPr>
          <a:xfrm>
            <a:off x="5382536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715F0C1-B15F-4048-AE3D-5824BCEFB6A2}"/>
              </a:ext>
            </a:extLst>
          </p:cNvPr>
          <p:cNvSpPr/>
          <p:nvPr/>
        </p:nvSpPr>
        <p:spPr>
          <a:xfrm>
            <a:off x="6546965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F3D3D7C-953F-4373-B3EB-5C7A50CBA245}"/>
              </a:ext>
            </a:extLst>
          </p:cNvPr>
          <p:cNvSpPr/>
          <p:nvPr/>
        </p:nvSpPr>
        <p:spPr>
          <a:xfrm>
            <a:off x="5463917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FE8CC2A-03BA-4765-A5E9-C032C9679AA8}"/>
              </a:ext>
            </a:extLst>
          </p:cNvPr>
          <p:cNvSpPr/>
          <p:nvPr/>
        </p:nvSpPr>
        <p:spPr>
          <a:xfrm>
            <a:off x="5964417" y="3242908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570087EE-7EEB-40E3-8E77-7AF5EBDA1131}"/>
              </a:ext>
            </a:extLst>
          </p:cNvPr>
          <p:cNvSpPr/>
          <p:nvPr/>
        </p:nvSpPr>
        <p:spPr>
          <a:xfrm>
            <a:off x="6628346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3E6144A-CF85-4CB3-A5E9-A74BD329BA17}"/>
              </a:ext>
            </a:extLst>
          </p:cNvPr>
          <p:cNvSpPr/>
          <p:nvPr/>
        </p:nvSpPr>
        <p:spPr>
          <a:xfrm>
            <a:off x="7128846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386E40B-7B27-45A4-AEB8-328F598D151B}"/>
              </a:ext>
            </a:extLst>
          </p:cNvPr>
          <p:cNvSpPr/>
          <p:nvPr/>
        </p:nvSpPr>
        <p:spPr>
          <a:xfrm>
            <a:off x="7956205" y="3095448"/>
            <a:ext cx="2492288" cy="65518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3C4343D7-76E5-4702-A1E2-33C6F4F29C4E}"/>
              </a:ext>
            </a:extLst>
          </p:cNvPr>
          <p:cNvSpPr/>
          <p:nvPr/>
        </p:nvSpPr>
        <p:spPr>
          <a:xfrm>
            <a:off x="8037586" y="318125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D5839FE-8296-48B7-9BBB-E4FA5E6630A1}"/>
              </a:ext>
            </a:extLst>
          </p:cNvPr>
          <p:cNvSpPr/>
          <p:nvPr/>
        </p:nvSpPr>
        <p:spPr>
          <a:xfrm>
            <a:off x="9202015" y="3177343"/>
            <a:ext cx="1164429" cy="505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04D65E98-673F-425E-BA51-EF898834DA6D}"/>
              </a:ext>
            </a:extLst>
          </p:cNvPr>
          <p:cNvSpPr/>
          <p:nvPr/>
        </p:nvSpPr>
        <p:spPr>
          <a:xfrm>
            <a:off x="8118967" y="3245705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640341-92DE-4B0F-A79F-84FD5C5E507E}"/>
              </a:ext>
            </a:extLst>
          </p:cNvPr>
          <p:cNvSpPr/>
          <p:nvPr/>
        </p:nvSpPr>
        <p:spPr>
          <a:xfrm>
            <a:off x="8619467" y="3242908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B5B56F9-7460-4463-BF0B-D0A1F31EB16A}"/>
              </a:ext>
            </a:extLst>
          </p:cNvPr>
          <p:cNvSpPr/>
          <p:nvPr/>
        </p:nvSpPr>
        <p:spPr>
          <a:xfrm>
            <a:off x="9283396" y="3243536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B20E0BB8-A417-45A7-975B-2C1DA332C7DB}"/>
              </a:ext>
            </a:extLst>
          </p:cNvPr>
          <p:cNvSpPr/>
          <p:nvPr/>
        </p:nvSpPr>
        <p:spPr>
          <a:xfrm>
            <a:off x="9783896" y="3240739"/>
            <a:ext cx="500500" cy="361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11002C6-31D7-4A2E-B2EE-DDABA94414D7}"/>
              </a:ext>
            </a:extLst>
          </p:cNvPr>
          <p:cNvSpPr txBox="1"/>
          <p:nvPr/>
        </p:nvSpPr>
        <p:spPr>
          <a:xfrm>
            <a:off x="3941591" y="416334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D8BA13C-41E5-4C10-B05C-AD4DE2AAB82F}"/>
              </a:ext>
            </a:extLst>
          </p:cNvPr>
          <p:cNvSpPr/>
          <p:nvPr/>
        </p:nvSpPr>
        <p:spPr>
          <a:xfrm>
            <a:off x="-428454" y="4661797"/>
            <a:ext cx="11133694" cy="11106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B4A712F-745D-4EEE-AD4C-FFE5B3D03043}"/>
              </a:ext>
            </a:extLst>
          </p:cNvPr>
          <p:cNvSpPr/>
          <p:nvPr/>
        </p:nvSpPr>
        <p:spPr>
          <a:xfrm>
            <a:off x="-334469" y="4763598"/>
            <a:ext cx="10958328" cy="9067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E6717AB-A32D-4940-A8FA-2A0E17F5E744}"/>
              </a:ext>
            </a:extLst>
          </p:cNvPr>
          <p:cNvSpPr/>
          <p:nvPr/>
        </p:nvSpPr>
        <p:spPr>
          <a:xfrm>
            <a:off x="-246786" y="4842862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634E574E-C3EF-42CD-BDA8-B3CE9BBA0B1E}"/>
              </a:ext>
            </a:extLst>
          </p:cNvPr>
          <p:cNvSpPr/>
          <p:nvPr/>
        </p:nvSpPr>
        <p:spPr>
          <a:xfrm>
            <a:off x="5144742" y="4842862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61C9A9DF-B29F-43D5-95ED-09E6792AB04F}"/>
              </a:ext>
            </a:extLst>
          </p:cNvPr>
          <p:cNvSpPr/>
          <p:nvPr/>
        </p:nvSpPr>
        <p:spPr>
          <a:xfrm>
            <a:off x="-150158" y="4908231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6443D471-2D0B-451F-88F3-4C2EE7CEE5C6}"/>
              </a:ext>
            </a:extLst>
          </p:cNvPr>
          <p:cNvSpPr/>
          <p:nvPr/>
        </p:nvSpPr>
        <p:spPr>
          <a:xfrm>
            <a:off x="2458587" y="4908231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53CFE0AD-6D8B-4150-B904-1BDA6F858030}"/>
              </a:ext>
            </a:extLst>
          </p:cNvPr>
          <p:cNvSpPr/>
          <p:nvPr/>
        </p:nvSpPr>
        <p:spPr>
          <a:xfrm>
            <a:off x="-55032" y="497162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5FD9FA77-DDB5-4811-A940-12CD853D81E0}"/>
              </a:ext>
            </a:extLst>
          </p:cNvPr>
          <p:cNvSpPr/>
          <p:nvPr/>
        </p:nvSpPr>
        <p:spPr>
          <a:xfrm>
            <a:off x="1160387" y="497162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9B98A5F-329D-445E-A62F-4DED6A961BD6}"/>
              </a:ext>
            </a:extLst>
          </p:cNvPr>
          <p:cNvSpPr/>
          <p:nvPr/>
        </p:nvSpPr>
        <p:spPr>
          <a:xfrm>
            <a:off x="40094" y="503502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E908798-F1DF-40D0-A859-901E2F7C1BFB}"/>
              </a:ext>
            </a:extLst>
          </p:cNvPr>
          <p:cNvSpPr/>
          <p:nvPr/>
        </p:nvSpPr>
        <p:spPr>
          <a:xfrm>
            <a:off x="559251" y="503502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48AD732-11B5-4417-BF58-58C3BB364C2D}"/>
              </a:ext>
            </a:extLst>
          </p:cNvPr>
          <p:cNvSpPr/>
          <p:nvPr/>
        </p:nvSpPr>
        <p:spPr>
          <a:xfrm>
            <a:off x="1256913" y="503513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85BAD99-3D6A-4B75-9DA6-34D7B1F86FBB}"/>
              </a:ext>
            </a:extLst>
          </p:cNvPr>
          <p:cNvSpPr/>
          <p:nvPr/>
        </p:nvSpPr>
        <p:spPr>
          <a:xfrm>
            <a:off x="1776070" y="503513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3CD79E41-64FB-4DDC-82D1-03A1E1A6F58F}"/>
              </a:ext>
            </a:extLst>
          </p:cNvPr>
          <p:cNvSpPr/>
          <p:nvPr/>
        </p:nvSpPr>
        <p:spPr>
          <a:xfrm>
            <a:off x="2549274" y="4984475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C15A1FE-93EB-47FB-9E8F-9EC66F3F24B0}"/>
              </a:ext>
            </a:extLst>
          </p:cNvPr>
          <p:cNvSpPr/>
          <p:nvPr/>
        </p:nvSpPr>
        <p:spPr>
          <a:xfrm>
            <a:off x="3764693" y="4984475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BF79662-8D46-49C9-B0E3-99120852873C}"/>
              </a:ext>
            </a:extLst>
          </p:cNvPr>
          <p:cNvSpPr/>
          <p:nvPr/>
        </p:nvSpPr>
        <p:spPr>
          <a:xfrm>
            <a:off x="2644400" y="504787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D705BA5-4D78-4095-B1F7-C80EFE5BF895}"/>
              </a:ext>
            </a:extLst>
          </p:cNvPr>
          <p:cNvSpPr/>
          <p:nvPr/>
        </p:nvSpPr>
        <p:spPr>
          <a:xfrm>
            <a:off x="3163557" y="504787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807475D-A2E1-4E27-800A-2163DFD8A36E}"/>
              </a:ext>
            </a:extLst>
          </p:cNvPr>
          <p:cNvSpPr/>
          <p:nvPr/>
        </p:nvSpPr>
        <p:spPr>
          <a:xfrm>
            <a:off x="3861219" y="5047979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FB0914D5-E861-4A04-B3AC-1392FAB834A0}"/>
              </a:ext>
            </a:extLst>
          </p:cNvPr>
          <p:cNvSpPr/>
          <p:nvPr/>
        </p:nvSpPr>
        <p:spPr>
          <a:xfrm>
            <a:off x="4380376" y="5047979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E2B23D3-12DD-414C-88CF-3D114992431F}"/>
              </a:ext>
            </a:extLst>
          </p:cNvPr>
          <p:cNvSpPr/>
          <p:nvPr/>
        </p:nvSpPr>
        <p:spPr>
          <a:xfrm>
            <a:off x="5232378" y="4901294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D9024DB-C3ED-43D9-BD08-FFDDC69B2CB9}"/>
              </a:ext>
            </a:extLst>
          </p:cNvPr>
          <p:cNvSpPr/>
          <p:nvPr/>
        </p:nvSpPr>
        <p:spPr>
          <a:xfrm>
            <a:off x="7841123" y="4901294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9D78F35-A7B4-432D-BD75-9A9882D8FD42}"/>
              </a:ext>
            </a:extLst>
          </p:cNvPr>
          <p:cNvSpPr/>
          <p:nvPr/>
        </p:nvSpPr>
        <p:spPr>
          <a:xfrm>
            <a:off x="5327504" y="496469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AEEE2FCF-074C-42E9-B3D3-68E987B6D620}"/>
              </a:ext>
            </a:extLst>
          </p:cNvPr>
          <p:cNvSpPr/>
          <p:nvPr/>
        </p:nvSpPr>
        <p:spPr>
          <a:xfrm>
            <a:off x="6542923" y="496469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8D45968B-78E7-4D6B-BC2C-5A4BDF5632E2}"/>
              </a:ext>
            </a:extLst>
          </p:cNvPr>
          <p:cNvSpPr/>
          <p:nvPr/>
        </p:nvSpPr>
        <p:spPr>
          <a:xfrm>
            <a:off x="5422630" y="502808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4954702F-3B86-491B-BA5F-2F55D78E87B2}"/>
              </a:ext>
            </a:extLst>
          </p:cNvPr>
          <p:cNvSpPr/>
          <p:nvPr/>
        </p:nvSpPr>
        <p:spPr>
          <a:xfrm>
            <a:off x="5941787" y="502808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CC68EFC-8733-49D4-BCC9-2FD96C03E245}"/>
              </a:ext>
            </a:extLst>
          </p:cNvPr>
          <p:cNvSpPr/>
          <p:nvPr/>
        </p:nvSpPr>
        <p:spPr>
          <a:xfrm>
            <a:off x="6639449" y="502819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575B879-1337-4116-888A-D1D041B403F0}"/>
              </a:ext>
            </a:extLst>
          </p:cNvPr>
          <p:cNvSpPr/>
          <p:nvPr/>
        </p:nvSpPr>
        <p:spPr>
          <a:xfrm>
            <a:off x="7158606" y="502819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0E836DD-FA23-4670-84EB-CC91004CACAA}"/>
              </a:ext>
            </a:extLst>
          </p:cNvPr>
          <p:cNvSpPr/>
          <p:nvPr/>
        </p:nvSpPr>
        <p:spPr>
          <a:xfrm>
            <a:off x="7931810" y="497753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B5BBC390-656B-4603-BFCC-8CA2617D0A23}"/>
              </a:ext>
            </a:extLst>
          </p:cNvPr>
          <p:cNvSpPr/>
          <p:nvPr/>
        </p:nvSpPr>
        <p:spPr>
          <a:xfrm>
            <a:off x="9147229" y="4977538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96001A3-3840-4E09-879E-5BD350F5DCA3}"/>
              </a:ext>
            </a:extLst>
          </p:cNvPr>
          <p:cNvSpPr/>
          <p:nvPr/>
        </p:nvSpPr>
        <p:spPr>
          <a:xfrm>
            <a:off x="8026936" y="504093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FAA9129A-5883-496E-B34A-A647D82C493C}"/>
              </a:ext>
            </a:extLst>
          </p:cNvPr>
          <p:cNvSpPr/>
          <p:nvPr/>
        </p:nvSpPr>
        <p:spPr>
          <a:xfrm>
            <a:off x="8546093" y="504093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C825F59-688D-4375-A30C-C37B5CA00C20}"/>
              </a:ext>
            </a:extLst>
          </p:cNvPr>
          <p:cNvSpPr/>
          <p:nvPr/>
        </p:nvSpPr>
        <p:spPr>
          <a:xfrm>
            <a:off x="9243755" y="504104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D71B2D5B-D70A-4122-BCC0-9426B4B24A98}"/>
              </a:ext>
            </a:extLst>
          </p:cNvPr>
          <p:cNvSpPr/>
          <p:nvPr/>
        </p:nvSpPr>
        <p:spPr>
          <a:xfrm>
            <a:off x="9762912" y="5041042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E57667C-03FB-4F99-A396-556ECAD128A2}"/>
              </a:ext>
            </a:extLst>
          </p:cNvPr>
          <p:cNvSpPr txBox="1"/>
          <p:nvPr/>
        </p:nvSpPr>
        <p:spPr>
          <a:xfrm>
            <a:off x="-1130085" y="479725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3E23DE6-9E3C-4B85-98E4-A98F04038D69}"/>
              </a:ext>
            </a:extLst>
          </p:cNvPr>
          <p:cNvSpPr/>
          <p:nvPr/>
        </p:nvSpPr>
        <p:spPr>
          <a:xfrm>
            <a:off x="10372318" y="28546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727239E-B4AC-4727-874C-79B28068C636}"/>
              </a:ext>
            </a:extLst>
          </p:cNvPr>
          <p:cNvSpPr/>
          <p:nvPr/>
        </p:nvSpPr>
        <p:spPr>
          <a:xfrm>
            <a:off x="10757740" y="28546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6730543-F211-41DE-97D6-C9720A779C19}"/>
              </a:ext>
            </a:extLst>
          </p:cNvPr>
          <p:cNvSpPr/>
          <p:nvPr/>
        </p:nvSpPr>
        <p:spPr>
          <a:xfrm>
            <a:off x="11143162" y="28546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F253E78-206C-4912-AC1B-F796EE1A8D36}"/>
              </a:ext>
            </a:extLst>
          </p:cNvPr>
          <p:cNvSpPr/>
          <p:nvPr/>
        </p:nvSpPr>
        <p:spPr>
          <a:xfrm>
            <a:off x="11528583" y="28546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3BBB0DB-9EB0-442E-B4E6-59B9F56FE6BE}"/>
              </a:ext>
            </a:extLst>
          </p:cNvPr>
          <p:cNvSpPr/>
          <p:nvPr/>
        </p:nvSpPr>
        <p:spPr>
          <a:xfrm>
            <a:off x="10372318" y="63925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1BC0E2A-F041-421F-B6BA-44DBBA301774}"/>
              </a:ext>
            </a:extLst>
          </p:cNvPr>
          <p:cNvSpPr/>
          <p:nvPr/>
        </p:nvSpPr>
        <p:spPr>
          <a:xfrm>
            <a:off x="10757740" y="63925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2BDCFFF-AB90-43CA-BF91-39B38DB02ECF}"/>
              </a:ext>
            </a:extLst>
          </p:cNvPr>
          <p:cNvSpPr/>
          <p:nvPr/>
        </p:nvSpPr>
        <p:spPr>
          <a:xfrm>
            <a:off x="11143162" y="63925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2FE7838-EAFF-4142-8815-AB1F7FF7FA25}"/>
              </a:ext>
            </a:extLst>
          </p:cNvPr>
          <p:cNvSpPr/>
          <p:nvPr/>
        </p:nvSpPr>
        <p:spPr>
          <a:xfrm>
            <a:off x="11528583" y="63925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89D1CC8-E9B6-482F-BBEB-71653100E04F}"/>
              </a:ext>
            </a:extLst>
          </p:cNvPr>
          <p:cNvSpPr/>
          <p:nvPr/>
        </p:nvSpPr>
        <p:spPr>
          <a:xfrm>
            <a:off x="10372318" y="99304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02EA638-8901-45F6-8275-BB272B7D4D8F}"/>
              </a:ext>
            </a:extLst>
          </p:cNvPr>
          <p:cNvSpPr/>
          <p:nvPr/>
        </p:nvSpPr>
        <p:spPr>
          <a:xfrm>
            <a:off x="10757740" y="99304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43EE92-71C8-48B1-8D3F-DDFF7B2AE82F}"/>
              </a:ext>
            </a:extLst>
          </p:cNvPr>
          <p:cNvSpPr/>
          <p:nvPr/>
        </p:nvSpPr>
        <p:spPr>
          <a:xfrm>
            <a:off x="11143162" y="99304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DBE8C6C-74AA-44A7-80C9-198EC7256EE3}"/>
              </a:ext>
            </a:extLst>
          </p:cNvPr>
          <p:cNvSpPr/>
          <p:nvPr/>
        </p:nvSpPr>
        <p:spPr>
          <a:xfrm>
            <a:off x="11528583" y="99304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6AAB63C-B6EC-42B7-A320-693353EE87A1}"/>
              </a:ext>
            </a:extLst>
          </p:cNvPr>
          <p:cNvSpPr/>
          <p:nvPr/>
        </p:nvSpPr>
        <p:spPr>
          <a:xfrm>
            <a:off x="10372318" y="1346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E08AB1-5092-4951-AEFB-E5DB2F51EA09}"/>
              </a:ext>
            </a:extLst>
          </p:cNvPr>
          <p:cNvSpPr/>
          <p:nvPr/>
        </p:nvSpPr>
        <p:spPr>
          <a:xfrm>
            <a:off x="10757740" y="1346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06AB8A-32B3-45A5-A4B6-00B878226371}"/>
              </a:ext>
            </a:extLst>
          </p:cNvPr>
          <p:cNvSpPr/>
          <p:nvPr/>
        </p:nvSpPr>
        <p:spPr>
          <a:xfrm>
            <a:off x="11143162" y="134682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E17ED6F-0C8A-4D67-B816-2536A79473C4}"/>
              </a:ext>
            </a:extLst>
          </p:cNvPr>
          <p:cNvSpPr/>
          <p:nvPr/>
        </p:nvSpPr>
        <p:spPr>
          <a:xfrm>
            <a:off x="11528583" y="13468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0761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-35398" y="817927"/>
            <a:ext cx="99469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input_shape=(1,1,5,5), filter_h=2, filter_w=2,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  # (1,1,6,6)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   img[:, :, 1:5:2, 1:5:2] += col[:, :, 1, 1, :, :]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4D2174-432D-4FB4-AAC5-99A7D4CAB215}"/>
              </a:ext>
            </a:extLst>
          </p:cNvPr>
          <p:cNvSpPr txBox="1"/>
          <p:nvPr/>
        </p:nvSpPr>
        <p:spPr>
          <a:xfrm>
            <a:off x="4183868" y="361869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1,2,2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20010C-8068-4DBE-A9C0-0A4FF62B75EE}"/>
              </a:ext>
            </a:extLst>
          </p:cNvPr>
          <p:cNvSpPr txBox="1"/>
          <p:nvPr/>
        </p:nvSpPr>
        <p:spPr>
          <a:xfrm>
            <a:off x="-887808" y="425260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B61F4CB-DA07-4020-9E54-BCE074CA130D}"/>
              </a:ext>
            </a:extLst>
          </p:cNvPr>
          <p:cNvSpPr/>
          <p:nvPr/>
        </p:nvSpPr>
        <p:spPr>
          <a:xfrm>
            <a:off x="-177225" y="5286272"/>
            <a:ext cx="11140904" cy="934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208A804-38A6-429F-856E-6D4530F4367F}"/>
              </a:ext>
            </a:extLst>
          </p:cNvPr>
          <p:cNvSpPr/>
          <p:nvPr/>
        </p:nvSpPr>
        <p:spPr>
          <a:xfrm>
            <a:off x="-95797" y="5344705"/>
            <a:ext cx="10961933" cy="7981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EBBC40-AE03-47EA-98F1-F47DE5BED355}"/>
              </a:ext>
            </a:extLst>
          </p:cNvPr>
          <p:cNvGrpSpPr/>
          <p:nvPr/>
        </p:nvGrpSpPr>
        <p:grpSpPr>
          <a:xfrm>
            <a:off x="-15630" y="5415289"/>
            <a:ext cx="10800385" cy="654886"/>
            <a:chOff x="-15630" y="5415289"/>
            <a:chExt cx="11274835" cy="654886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FE9268D-CE7C-4DF6-8AA7-279098835984}"/>
                </a:ext>
              </a:extLst>
            </p:cNvPr>
            <p:cNvSpPr/>
            <p:nvPr/>
          </p:nvSpPr>
          <p:spPr>
            <a:xfrm>
              <a:off x="-15630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484AD74-1ADC-487B-BDA2-DD5C6CA23742}"/>
                </a:ext>
              </a:extLst>
            </p:cNvPr>
            <p:cNvSpPr/>
            <p:nvPr/>
          </p:nvSpPr>
          <p:spPr>
            <a:xfrm>
              <a:off x="2239337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2E85470-EAB6-46BA-8DE8-F10E9CD3BFA0}"/>
                </a:ext>
              </a:extLst>
            </p:cNvPr>
            <p:cNvSpPr/>
            <p:nvPr/>
          </p:nvSpPr>
          <p:spPr>
            <a:xfrm>
              <a:off x="4494304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D1AA9F5-38BD-4469-B032-6E4D4F53F0BE}"/>
                </a:ext>
              </a:extLst>
            </p:cNvPr>
            <p:cNvSpPr/>
            <p:nvPr/>
          </p:nvSpPr>
          <p:spPr>
            <a:xfrm>
              <a:off x="6749271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6239AD6-D93B-4060-9304-243CEBCEA0CF}"/>
                </a:ext>
              </a:extLst>
            </p:cNvPr>
            <p:cNvSpPr/>
            <p:nvPr/>
          </p:nvSpPr>
          <p:spPr>
            <a:xfrm>
              <a:off x="9004238" y="5415289"/>
              <a:ext cx="2254967" cy="6548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818703A-4AD8-4E8B-AF5B-2AA62B138927}"/>
              </a:ext>
            </a:extLst>
          </p:cNvPr>
          <p:cNvSpPr/>
          <p:nvPr/>
        </p:nvSpPr>
        <p:spPr>
          <a:xfrm>
            <a:off x="6575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E855ED8-C3B7-4493-AE26-D605E18841FE}"/>
              </a:ext>
            </a:extLst>
          </p:cNvPr>
          <p:cNvSpPr/>
          <p:nvPr/>
        </p:nvSpPr>
        <p:spPr>
          <a:xfrm>
            <a:off x="46681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26DC4FC-ED8E-4873-BA28-B3464E516D1C}"/>
              </a:ext>
            </a:extLst>
          </p:cNvPr>
          <p:cNvSpPr/>
          <p:nvPr/>
        </p:nvSpPr>
        <p:spPr>
          <a:xfrm>
            <a:off x="86788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1E2B54-5BE3-403B-8A4E-55B8A9ACBA29}"/>
              </a:ext>
            </a:extLst>
          </p:cNvPr>
          <p:cNvSpPr/>
          <p:nvPr/>
        </p:nvSpPr>
        <p:spPr>
          <a:xfrm>
            <a:off x="126894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90086B-D1EB-4A32-BB54-C0ED542AF747}"/>
              </a:ext>
            </a:extLst>
          </p:cNvPr>
          <p:cNvSpPr/>
          <p:nvPr/>
        </p:nvSpPr>
        <p:spPr>
          <a:xfrm>
            <a:off x="167001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3E91B03-B726-44F4-92EA-3D9A5AF7ED6E}"/>
              </a:ext>
            </a:extLst>
          </p:cNvPr>
          <p:cNvSpPr/>
          <p:nvPr/>
        </p:nvSpPr>
        <p:spPr>
          <a:xfrm>
            <a:off x="220523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2D90FDA-6B34-4C4D-93D6-F45A1A4485E3}"/>
              </a:ext>
            </a:extLst>
          </p:cNvPr>
          <p:cNvSpPr/>
          <p:nvPr/>
        </p:nvSpPr>
        <p:spPr>
          <a:xfrm>
            <a:off x="260630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EB8A37E-CA30-486F-BBBB-BCD8D8B84C78}"/>
              </a:ext>
            </a:extLst>
          </p:cNvPr>
          <p:cNvSpPr/>
          <p:nvPr/>
        </p:nvSpPr>
        <p:spPr>
          <a:xfrm>
            <a:off x="300736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FB99BFC-F5BD-403C-B8F7-14B4AE805B2B}"/>
              </a:ext>
            </a:extLst>
          </p:cNvPr>
          <p:cNvSpPr/>
          <p:nvPr/>
        </p:nvSpPr>
        <p:spPr>
          <a:xfrm>
            <a:off x="340843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243F145-CB3C-4911-AACC-9A3724B367B3}"/>
              </a:ext>
            </a:extLst>
          </p:cNvPr>
          <p:cNvSpPr/>
          <p:nvPr/>
        </p:nvSpPr>
        <p:spPr>
          <a:xfrm>
            <a:off x="380949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D58C785-D959-4F8C-9667-21F96F4CB5A2}"/>
              </a:ext>
            </a:extLst>
          </p:cNvPr>
          <p:cNvSpPr/>
          <p:nvPr/>
        </p:nvSpPr>
        <p:spPr>
          <a:xfrm>
            <a:off x="439161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2C81041-4763-4D3C-9C26-760E321C0E4C}"/>
              </a:ext>
            </a:extLst>
          </p:cNvPr>
          <p:cNvSpPr/>
          <p:nvPr/>
        </p:nvSpPr>
        <p:spPr>
          <a:xfrm>
            <a:off x="479267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B0141C7-DFEA-4A6D-B7F6-0F1E5A0CFF48}"/>
              </a:ext>
            </a:extLst>
          </p:cNvPr>
          <p:cNvSpPr/>
          <p:nvPr/>
        </p:nvSpPr>
        <p:spPr>
          <a:xfrm>
            <a:off x="519374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A7C8D08-C06E-4EF6-823E-4E2103939EC1}"/>
              </a:ext>
            </a:extLst>
          </p:cNvPr>
          <p:cNvSpPr/>
          <p:nvPr/>
        </p:nvSpPr>
        <p:spPr>
          <a:xfrm>
            <a:off x="559480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6A87B65-3D60-4B56-8A22-256A53DCFD44}"/>
              </a:ext>
            </a:extLst>
          </p:cNvPr>
          <p:cNvSpPr/>
          <p:nvPr/>
        </p:nvSpPr>
        <p:spPr>
          <a:xfrm>
            <a:off x="599587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43606D5-1D98-4DA0-ACDF-F57520FE911D}"/>
              </a:ext>
            </a:extLst>
          </p:cNvPr>
          <p:cNvSpPr/>
          <p:nvPr/>
        </p:nvSpPr>
        <p:spPr>
          <a:xfrm>
            <a:off x="653109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DD360CE-8AD0-4AC8-ACE4-540EC7A57527}"/>
              </a:ext>
            </a:extLst>
          </p:cNvPr>
          <p:cNvSpPr/>
          <p:nvPr/>
        </p:nvSpPr>
        <p:spPr>
          <a:xfrm>
            <a:off x="693216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C70569-8057-474E-B8E6-F9DB042C9185}"/>
              </a:ext>
            </a:extLst>
          </p:cNvPr>
          <p:cNvSpPr/>
          <p:nvPr/>
        </p:nvSpPr>
        <p:spPr>
          <a:xfrm>
            <a:off x="733322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B6ACA91-09E0-452E-94E9-4C953DC6F66B}"/>
              </a:ext>
            </a:extLst>
          </p:cNvPr>
          <p:cNvSpPr/>
          <p:nvPr/>
        </p:nvSpPr>
        <p:spPr>
          <a:xfrm>
            <a:off x="773429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E5C86D0-19E1-4348-B635-1C871FFC8F4D}"/>
              </a:ext>
            </a:extLst>
          </p:cNvPr>
          <p:cNvSpPr/>
          <p:nvPr/>
        </p:nvSpPr>
        <p:spPr>
          <a:xfrm>
            <a:off x="813535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B1B0E7-2A6E-4EE3-8EE3-6E59E13380B0}"/>
              </a:ext>
            </a:extLst>
          </p:cNvPr>
          <p:cNvSpPr/>
          <p:nvPr/>
        </p:nvSpPr>
        <p:spPr>
          <a:xfrm>
            <a:off x="868621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88E64A9-94A7-4567-B6C5-9D052F26D72B}"/>
              </a:ext>
            </a:extLst>
          </p:cNvPr>
          <p:cNvSpPr/>
          <p:nvPr/>
        </p:nvSpPr>
        <p:spPr>
          <a:xfrm>
            <a:off x="9087276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B4E855A-0353-4434-B6FB-4C05E3EAC787}"/>
              </a:ext>
            </a:extLst>
          </p:cNvPr>
          <p:cNvSpPr/>
          <p:nvPr/>
        </p:nvSpPr>
        <p:spPr>
          <a:xfrm>
            <a:off x="9488341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298E47B-C6A8-459A-9695-E668B0FF84B4}"/>
              </a:ext>
            </a:extLst>
          </p:cNvPr>
          <p:cNvSpPr/>
          <p:nvPr/>
        </p:nvSpPr>
        <p:spPr>
          <a:xfrm>
            <a:off x="9889407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0D7FDEC-0C37-49F4-944F-313245D7E23C}"/>
              </a:ext>
            </a:extLst>
          </p:cNvPr>
          <p:cNvSpPr/>
          <p:nvPr/>
        </p:nvSpPr>
        <p:spPr>
          <a:xfrm>
            <a:off x="10290472" y="5473593"/>
            <a:ext cx="401065" cy="5442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701FDA3-5768-48F0-A298-9895EBBB62AF}"/>
              </a:ext>
            </a:extLst>
          </p:cNvPr>
          <p:cNvSpPr txBox="1"/>
          <p:nvPr/>
        </p:nvSpPr>
        <p:spPr>
          <a:xfrm>
            <a:off x="-1332225" y="541528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4AD89EE-4485-4EB5-8726-13B0F24ACFEA}"/>
              </a:ext>
            </a:extLst>
          </p:cNvPr>
          <p:cNvSpPr/>
          <p:nvPr/>
        </p:nvSpPr>
        <p:spPr>
          <a:xfrm>
            <a:off x="7618003" y="2025489"/>
            <a:ext cx="768032" cy="709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12AEA19-DD9B-4A55-B54C-63DA97CA55B0}"/>
              </a:ext>
            </a:extLst>
          </p:cNvPr>
          <p:cNvSpPr/>
          <p:nvPr/>
        </p:nvSpPr>
        <p:spPr>
          <a:xfrm>
            <a:off x="-177225" y="4138663"/>
            <a:ext cx="11133694" cy="11106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B9C8788-320E-4219-B6C9-4D55CA55E30A}"/>
              </a:ext>
            </a:extLst>
          </p:cNvPr>
          <p:cNvSpPr/>
          <p:nvPr/>
        </p:nvSpPr>
        <p:spPr>
          <a:xfrm>
            <a:off x="-83240" y="4240464"/>
            <a:ext cx="10958328" cy="90674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6E9B05-27F6-40B5-8A61-E672D9892411}"/>
              </a:ext>
            </a:extLst>
          </p:cNvPr>
          <p:cNvSpPr/>
          <p:nvPr/>
        </p:nvSpPr>
        <p:spPr>
          <a:xfrm>
            <a:off x="4443" y="4319728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CF0B91-A9B0-4EA4-8A4A-0CD4DE9BCFC8}"/>
              </a:ext>
            </a:extLst>
          </p:cNvPr>
          <p:cNvSpPr/>
          <p:nvPr/>
        </p:nvSpPr>
        <p:spPr>
          <a:xfrm>
            <a:off x="5395971" y="4319728"/>
            <a:ext cx="5397736" cy="74864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0F8397A-8D7E-4CAD-A964-4E827A28A105}"/>
              </a:ext>
            </a:extLst>
          </p:cNvPr>
          <p:cNvSpPr/>
          <p:nvPr/>
        </p:nvSpPr>
        <p:spPr>
          <a:xfrm>
            <a:off x="101071" y="4385097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91C0067-0029-4860-AEA3-2C491F8A231B}"/>
              </a:ext>
            </a:extLst>
          </p:cNvPr>
          <p:cNvSpPr/>
          <p:nvPr/>
        </p:nvSpPr>
        <p:spPr>
          <a:xfrm>
            <a:off x="2709816" y="4385097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BBBDE10C-887D-4E3E-B308-90809969A593}"/>
              </a:ext>
            </a:extLst>
          </p:cNvPr>
          <p:cNvSpPr/>
          <p:nvPr/>
        </p:nvSpPr>
        <p:spPr>
          <a:xfrm>
            <a:off x="196197" y="4448494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B3CD0E4-5DBD-423B-B35D-76C2508AFA9A}"/>
              </a:ext>
            </a:extLst>
          </p:cNvPr>
          <p:cNvSpPr/>
          <p:nvPr/>
        </p:nvSpPr>
        <p:spPr>
          <a:xfrm>
            <a:off x="1411616" y="4448494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DE4D9C2-260D-4B8B-B20B-26ABA2067B59}"/>
              </a:ext>
            </a:extLst>
          </p:cNvPr>
          <p:cNvSpPr/>
          <p:nvPr/>
        </p:nvSpPr>
        <p:spPr>
          <a:xfrm>
            <a:off x="291323" y="451189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63D602D-46F9-4DDB-9259-A969A0C2FD3B}"/>
              </a:ext>
            </a:extLst>
          </p:cNvPr>
          <p:cNvSpPr/>
          <p:nvPr/>
        </p:nvSpPr>
        <p:spPr>
          <a:xfrm>
            <a:off x="810480" y="451189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ED63584-B3A9-4BF8-9D95-050EAB466892}"/>
              </a:ext>
            </a:extLst>
          </p:cNvPr>
          <p:cNvSpPr/>
          <p:nvPr/>
        </p:nvSpPr>
        <p:spPr>
          <a:xfrm>
            <a:off x="1508142" y="451199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5DB13C6-E31A-47E4-AEDA-62D8952711E6}"/>
              </a:ext>
            </a:extLst>
          </p:cNvPr>
          <p:cNvSpPr/>
          <p:nvPr/>
        </p:nvSpPr>
        <p:spPr>
          <a:xfrm>
            <a:off x="2027299" y="451199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088D3D4-F9CD-41D8-87C7-3EFDF5790D52}"/>
              </a:ext>
            </a:extLst>
          </p:cNvPr>
          <p:cNvSpPr/>
          <p:nvPr/>
        </p:nvSpPr>
        <p:spPr>
          <a:xfrm>
            <a:off x="2800503" y="446134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96222DD-1ED9-432C-A86F-FD60CB87F827}"/>
              </a:ext>
            </a:extLst>
          </p:cNvPr>
          <p:cNvSpPr/>
          <p:nvPr/>
        </p:nvSpPr>
        <p:spPr>
          <a:xfrm>
            <a:off x="4015922" y="4461341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C5F0019-6870-4A31-BEBA-B3AD5DF1D9BF}"/>
              </a:ext>
            </a:extLst>
          </p:cNvPr>
          <p:cNvSpPr/>
          <p:nvPr/>
        </p:nvSpPr>
        <p:spPr>
          <a:xfrm>
            <a:off x="2895629" y="452473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F120212-5878-41F6-BFD4-6DE850F0DE47}"/>
              </a:ext>
            </a:extLst>
          </p:cNvPr>
          <p:cNvSpPr/>
          <p:nvPr/>
        </p:nvSpPr>
        <p:spPr>
          <a:xfrm>
            <a:off x="3414786" y="452473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A54D4B8-1EF6-4639-BAA3-095FC9652012}"/>
              </a:ext>
            </a:extLst>
          </p:cNvPr>
          <p:cNvSpPr/>
          <p:nvPr/>
        </p:nvSpPr>
        <p:spPr>
          <a:xfrm>
            <a:off x="4112448" y="452484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1122A2E-A6FB-4400-B63E-057E597E0389}"/>
              </a:ext>
            </a:extLst>
          </p:cNvPr>
          <p:cNvSpPr/>
          <p:nvPr/>
        </p:nvSpPr>
        <p:spPr>
          <a:xfrm>
            <a:off x="4631605" y="4524845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A325C24-0567-46D5-BCF2-1150555EDD64}"/>
              </a:ext>
            </a:extLst>
          </p:cNvPr>
          <p:cNvSpPr/>
          <p:nvPr/>
        </p:nvSpPr>
        <p:spPr>
          <a:xfrm>
            <a:off x="5483607" y="4378160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87C23E6-B78F-4013-9A39-CB3C356F78C8}"/>
              </a:ext>
            </a:extLst>
          </p:cNvPr>
          <p:cNvSpPr/>
          <p:nvPr/>
        </p:nvSpPr>
        <p:spPr>
          <a:xfrm>
            <a:off x="8092352" y="4378160"/>
            <a:ext cx="2611749" cy="61484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C045791-4D74-426C-ADD9-2DBAA7FE5FE9}"/>
              </a:ext>
            </a:extLst>
          </p:cNvPr>
          <p:cNvSpPr/>
          <p:nvPr/>
        </p:nvSpPr>
        <p:spPr>
          <a:xfrm>
            <a:off x="5578733" y="4441557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227DF53-1D3E-4C03-989F-B9E8C6F01212}"/>
              </a:ext>
            </a:extLst>
          </p:cNvPr>
          <p:cNvSpPr/>
          <p:nvPr/>
        </p:nvSpPr>
        <p:spPr>
          <a:xfrm>
            <a:off x="6794152" y="4441557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12D4A04-8900-4B2A-9D74-FEA6458B59A2}"/>
              </a:ext>
            </a:extLst>
          </p:cNvPr>
          <p:cNvSpPr/>
          <p:nvPr/>
        </p:nvSpPr>
        <p:spPr>
          <a:xfrm>
            <a:off x="5673859" y="4504954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E287AE5-3353-414A-9793-51BD6D60FC03}"/>
              </a:ext>
            </a:extLst>
          </p:cNvPr>
          <p:cNvSpPr/>
          <p:nvPr/>
        </p:nvSpPr>
        <p:spPr>
          <a:xfrm>
            <a:off x="6193016" y="4504954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22E3B1B3-80D1-45B3-B38D-559DA8B90FDD}"/>
              </a:ext>
            </a:extLst>
          </p:cNvPr>
          <p:cNvSpPr/>
          <p:nvPr/>
        </p:nvSpPr>
        <p:spPr>
          <a:xfrm>
            <a:off x="6890678" y="450506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16FACF8-E6CF-4D2F-9A60-B69AB4F2E2BC}"/>
              </a:ext>
            </a:extLst>
          </p:cNvPr>
          <p:cNvSpPr/>
          <p:nvPr/>
        </p:nvSpPr>
        <p:spPr>
          <a:xfrm>
            <a:off x="7409835" y="450506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608A9925-ED06-4086-915F-3471589529A2}"/>
              </a:ext>
            </a:extLst>
          </p:cNvPr>
          <p:cNvSpPr/>
          <p:nvPr/>
        </p:nvSpPr>
        <p:spPr>
          <a:xfrm>
            <a:off x="8183039" y="4454404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A263E9A-E8AC-46F4-BE7A-83751B2B20BF}"/>
              </a:ext>
            </a:extLst>
          </p:cNvPr>
          <p:cNvSpPr/>
          <p:nvPr/>
        </p:nvSpPr>
        <p:spPr>
          <a:xfrm>
            <a:off x="9398458" y="4454404"/>
            <a:ext cx="1216819" cy="4800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63268F-31D7-469F-B609-EBB0526949DD}"/>
              </a:ext>
            </a:extLst>
          </p:cNvPr>
          <p:cNvSpPr/>
          <p:nvPr/>
        </p:nvSpPr>
        <p:spPr>
          <a:xfrm>
            <a:off x="8278165" y="451780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EB88E69-7CEF-47B6-9879-D04F80EB70DF}"/>
              </a:ext>
            </a:extLst>
          </p:cNvPr>
          <p:cNvSpPr/>
          <p:nvPr/>
        </p:nvSpPr>
        <p:spPr>
          <a:xfrm>
            <a:off x="8797322" y="4517801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96439AD-C9D7-4C4C-B434-EEAD53D0A783}"/>
              </a:ext>
            </a:extLst>
          </p:cNvPr>
          <p:cNvSpPr/>
          <p:nvPr/>
        </p:nvSpPr>
        <p:spPr>
          <a:xfrm>
            <a:off x="9494984" y="451790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B8A3204-EC7A-47E2-B1B7-ECC75E40DC9F}"/>
              </a:ext>
            </a:extLst>
          </p:cNvPr>
          <p:cNvSpPr/>
          <p:nvPr/>
        </p:nvSpPr>
        <p:spPr>
          <a:xfrm>
            <a:off x="10014141" y="4517908"/>
            <a:ext cx="519755" cy="3530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5366731-0A9E-4CBC-BAD3-F92BE1246C5D}"/>
              </a:ext>
            </a:extLst>
          </p:cNvPr>
          <p:cNvSpPr/>
          <p:nvPr/>
        </p:nvSpPr>
        <p:spPr>
          <a:xfrm>
            <a:off x="9821200" y="19080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D5527F5-ACB9-45C3-944C-52BA701704BF}"/>
              </a:ext>
            </a:extLst>
          </p:cNvPr>
          <p:cNvSpPr/>
          <p:nvPr/>
        </p:nvSpPr>
        <p:spPr>
          <a:xfrm>
            <a:off x="10206622" y="19080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A412BED9-177C-4C5E-81B4-5DEFC45B488E}"/>
              </a:ext>
            </a:extLst>
          </p:cNvPr>
          <p:cNvSpPr/>
          <p:nvPr/>
        </p:nvSpPr>
        <p:spPr>
          <a:xfrm>
            <a:off x="10592044" y="19080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92555ED-67B9-4581-9440-22C6D45D8C9C}"/>
              </a:ext>
            </a:extLst>
          </p:cNvPr>
          <p:cNvSpPr/>
          <p:nvPr/>
        </p:nvSpPr>
        <p:spPr>
          <a:xfrm>
            <a:off x="10977466" y="19080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764CB6D-C31A-4B8D-9281-01BF22631437}"/>
              </a:ext>
            </a:extLst>
          </p:cNvPr>
          <p:cNvSpPr/>
          <p:nvPr/>
        </p:nvSpPr>
        <p:spPr>
          <a:xfrm>
            <a:off x="11362888" y="19080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B37AA55-B3C3-4FC1-AA5B-15AB68213E78}"/>
              </a:ext>
            </a:extLst>
          </p:cNvPr>
          <p:cNvSpPr/>
          <p:nvPr/>
        </p:nvSpPr>
        <p:spPr>
          <a:xfrm>
            <a:off x="9821200" y="226185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A6A5232-2DD0-4118-9420-5B0797B82019}"/>
              </a:ext>
            </a:extLst>
          </p:cNvPr>
          <p:cNvSpPr/>
          <p:nvPr/>
        </p:nvSpPr>
        <p:spPr>
          <a:xfrm>
            <a:off x="10206622" y="22618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FB23BB0-776F-4AF0-8C05-7081D9343C63}"/>
              </a:ext>
            </a:extLst>
          </p:cNvPr>
          <p:cNvSpPr/>
          <p:nvPr/>
        </p:nvSpPr>
        <p:spPr>
          <a:xfrm>
            <a:off x="10592044" y="226185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911C83A-8E3B-48C9-9DF0-9F283BA35613}"/>
              </a:ext>
            </a:extLst>
          </p:cNvPr>
          <p:cNvSpPr/>
          <p:nvPr/>
        </p:nvSpPr>
        <p:spPr>
          <a:xfrm>
            <a:off x="10977466" y="22618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4779F7D-2D39-457E-8F54-7FAF4F3AC96A}"/>
              </a:ext>
            </a:extLst>
          </p:cNvPr>
          <p:cNvSpPr/>
          <p:nvPr/>
        </p:nvSpPr>
        <p:spPr>
          <a:xfrm>
            <a:off x="11362888" y="22618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9B4797B-789D-422C-851E-3E2E9F577552}"/>
              </a:ext>
            </a:extLst>
          </p:cNvPr>
          <p:cNvSpPr/>
          <p:nvPr/>
        </p:nvSpPr>
        <p:spPr>
          <a:xfrm>
            <a:off x="9821200" y="26156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F1924F0-3032-4D7C-B425-9EE71D113234}"/>
              </a:ext>
            </a:extLst>
          </p:cNvPr>
          <p:cNvSpPr/>
          <p:nvPr/>
        </p:nvSpPr>
        <p:spPr>
          <a:xfrm>
            <a:off x="10206622" y="261564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64964B0-FFD4-4827-B75F-12B5BF202F7E}"/>
              </a:ext>
            </a:extLst>
          </p:cNvPr>
          <p:cNvSpPr/>
          <p:nvPr/>
        </p:nvSpPr>
        <p:spPr>
          <a:xfrm>
            <a:off x="10592044" y="26156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55F7D6A-FB64-4A60-8DB6-537AEEEB3393}"/>
              </a:ext>
            </a:extLst>
          </p:cNvPr>
          <p:cNvSpPr/>
          <p:nvPr/>
        </p:nvSpPr>
        <p:spPr>
          <a:xfrm>
            <a:off x="10977466" y="26156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879D9CD-F754-4E41-BB9A-EB8807AF2F5A}"/>
              </a:ext>
            </a:extLst>
          </p:cNvPr>
          <p:cNvSpPr/>
          <p:nvPr/>
        </p:nvSpPr>
        <p:spPr>
          <a:xfrm>
            <a:off x="11362888" y="261564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92B83762-E41E-46D3-B77B-6324AB40E403}"/>
              </a:ext>
            </a:extLst>
          </p:cNvPr>
          <p:cNvSpPr/>
          <p:nvPr/>
        </p:nvSpPr>
        <p:spPr>
          <a:xfrm>
            <a:off x="9821200" y="29694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FA78321-B6F5-416F-9F58-A50D120D8D15}"/>
              </a:ext>
            </a:extLst>
          </p:cNvPr>
          <p:cNvSpPr/>
          <p:nvPr/>
        </p:nvSpPr>
        <p:spPr>
          <a:xfrm>
            <a:off x="10206622" y="29694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2EBE3B1-F4BF-4939-AF70-E339FE40C2F8}"/>
              </a:ext>
            </a:extLst>
          </p:cNvPr>
          <p:cNvSpPr/>
          <p:nvPr/>
        </p:nvSpPr>
        <p:spPr>
          <a:xfrm>
            <a:off x="10592044" y="296942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EE60554-A5F9-4E3F-8683-2E73894E7AD9}"/>
              </a:ext>
            </a:extLst>
          </p:cNvPr>
          <p:cNvSpPr/>
          <p:nvPr/>
        </p:nvSpPr>
        <p:spPr>
          <a:xfrm>
            <a:off x="10977466" y="29694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BEB7AC7-4D48-4804-82EB-4F53305C57C9}"/>
              </a:ext>
            </a:extLst>
          </p:cNvPr>
          <p:cNvSpPr/>
          <p:nvPr/>
        </p:nvSpPr>
        <p:spPr>
          <a:xfrm>
            <a:off x="11362888" y="296942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2747F1B-F718-4CD5-93E3-54D65B45F2F2}"/>
              </a:ext>
            </a:extLst>
          </p:cNvPr>
          <p:cNvSpPr/>
          <p:nvPr/>
        </p:nvSpPr>
        <p:spPr>
          <a:xfrm>
            <a:off x="9821200" y="33232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57EF0CF-37FE-4965-A817-320480AE6413}"/>
              </a:ext>
            </a:extLst>
          </p:cNvPr>
          <p:cNvSpPr/>
          <p:nvPr/>
        </p:nvSpPr>
        <p:spPr>
          <a:xfrm>
            <a:off x="10206622" y="33232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0DE92E67-C1F4-4A67-9B1D-8A01390783B2}"/>
              </a:ext>
            </a:extLst>
          </p:cNvPr>
          <p:cNvSpPr/>
          <p:nvPr/>
        </p:nvSpPr>
        <p:spPr>
          <a:xfrm>
            <a:off x="10592044" y="33232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7EE8B43-CABB-4A63-83E1-4CACF97FE909}"/>
              </a:ext>
            </a:extLst>
          </p:cNvPr>
          <p:cNvSpPr/>
          <p:nvPr/>
        </p:nvSpPr>
        <p:spPr>
          <a:xfrm>
            <a:off x="10977466" y="33232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64BAD2D-577C-4F53-9CC8-22CD1E720EA7}"/>
              </a:ext>
            </a:extLst>
          </p:cNvPr>
          <p:cNvSpPr/>
          <p:nvPr/>
        </p:nvSpPr>
        <p:spPr>
          <a:xfrm>
            <a:off x="11362888" y="332321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7883F21-3C87-403F-987F-AAF32C393582}"/>
              </a:ext>
            </a:extLst>
          </p:cNvPr>
          <p:cNvSpPr/>
          <p:nvPr/>
        </p:nvSpPr>
        <p:spPr>
          <a:xfrm>
            <a:off x="9821200" y="-601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9CFD4FE-C4FE-4427-8092-C03642BA867E}"/>
              </a:ext>
            </a:extLst>
          </p:cNvPr>
          <p:cNvSpPr/>
          <p:nvPr/>
        </p:nvSpPr>
        <p:spPr>
          <a:xfrm>
            <a:off x="10206622" y="-601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DE0CE85-AD58-42AC-BD4E-18BF2D80CF39}"/>
              </a:ext>
            </a:extLst>
          </p:cNvPr>
          <p:cNvSpPr/>
          <p:nvPr/>
        </p:nvSpPr>
        <p:spPr>
          <a:xfrm>
            <a:off x="10592044" y="-601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7DEF09B0-589A-4138-B6EF-1D6C53C40087}"/>
              </a:ext>
            </a:extLst>
          </p:cNvPr>
          <p:cNvSpPr/>
          <p:nvPr/>
        </p:nvSpPr>
        <p:spPr>
          <a:xfrm>
            <a:off x="10977465" y="-601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780E4989-F4AD-41DE-86D7-A15F84DA6167}"/>
              </a:ext>
            </a:extLst>
          </p:cNvPr>
          <p:cNvSpPr/>
          <p:nvPr/>
        </p:nvSpPr>
        <p:spPr>
          <a:xfrm>
            <a:off x="11362887" y="-601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91FF2CDD-5096-495C-8689-2E52BDAF53AB}"/>
              </a:ext>
            </a:extLst>
          </p:cNvPr>
          <p:cNvSpPr/>
          <p:nvPr/>
        </p:nvSpPr>
        <p:spPr>
          <a:xfrm>
            <a:off x="9821200" y="2936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CF29F8C-D639-4133-8AF4-12618071AE65}"/>
              </a:ext>
            </a:extLst>
          </p:cNvPr>
          <p:cNvSpPr/>
          <p:nvPr/>
        </p:nvSpPr>
        <p:spPr>
          <a:xfrm>
            <a:off x="10206622" y="2936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52D7520-1037-404D-A11D-98691AA92841}"/>
              </a:ext>
            </a:extLst>
          </p:cNvPr>
          <p:cNvSpPr/>
          <p:nvPr/>
        </p:nvSpPr>
        <p:spPr>
          <a:xfrm>
            <a:off x="10592044" y="2936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D1C58950-ECE2-4DBB-8F79-D0E379EF1FD4}"/>
              </a:ext>
            </a:extLst>
          </p:cNvPr>
          <p:cNvSpPr/>
          <p:nvPr/>
        </p:nvSpPr>
        <p:spPr>
          <a:xfrm>
            <a:off x="10977465" y="2936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4775F3CA-8A67-4CDB-8C61-86B34DA41CA6}"/>
              </a:ext>
            </a:extLst>
          </p:cNvPr>
          <p:cNvSpPr/>
          <p:nvPr/>
        </p:nvSpPr>
        <p:spPr>
          <a:xfrm>
            <a:off x="11362887" y="2936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A63D13A4-FD0F-4ACB-B1C6-A1ED8415F810}"/>
              </a:ext>
            </a:extLst>
          </p:cNvPr>
          <p:cNvSpPr/>
          <p:nvPr/>
        </p:nvSpPr>
        <p:spPr>
          <a:xfrm>
            <a:off x="9821200" y="6474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F9EC139-E3A1-4E05-AAAF-2EED2F44B354}"/>
              </a:ext>
            </a:extLst>
          </p:cNvPr>
          <p:cNvSpPr/>
          <p:nvPr/>
        </p:nvSpPr>
        <p:spPr>
          <a:xfrm>
            <a:off x="10206621" y="6474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99C56785-891A-4F30-9010-2143049D3013}"/>
              </a:ext>
            </a:extLst>
          </p:cNvPr>
          <p:cNvSpPr/>
          <p:nvPr/>
        </p:nvSpPr>
        <p:spPr>
          <a:xfrm>
            <a:off x="10592044" y="6474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C591812-C18B-46D5-A2DB-99B6A91F2D08}"/>
              </a:ext>
            </a:extLst>
          </p:cNvPr>
          <p:cNvSpPr/>
          <p:nvPr/>
        </p:nvSpPr>
        <p:spPr>
          <a:xfrm>
            <a:off x="10977465" y="6474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FBE54F3B-9307-4BEA-8287-E6B2E23F2918}"/>
              </a:ext>
            </a:extLst>
          </p:cNvPr>
          <p:cNvSpPr/>
          <p:nvPr/>
        </p:nvSpPr>
        <p:spPr>
          <a:xfrm>
            <a:off x="11362887" y="6474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929A7A7-B227-428C-98EE-CCE7D11DEAE5}"/>
              </a:ext>
            </a:extLst>
          </p:cNvPr>
          <p:cNvSpPr/>
          <p:nvPr/>
        </p:nvSpPr>
        <p:spPr>
          <a:xfrm>
            <a:off x="9821200" y="10012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516A9E3-EB7F-4116-A67A-5B08D1B82DC9}"/>
              </a:ext>
            </a:extLst>
          </p:cNvPr>
          <p:cNvSpPr/>
          <p:nvPr/>
        </p:nvSpPr>
        <p:spPr>
          <a:xfrm>
            <a:off x="10206622" y="10012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0E4DE57A-4D8C-4EDF-8194-24D785A0CA18}"/>
              </a:ext>
            </a:extLst>
          </p:cNvPr>
          <p:cNvSpPr/>
          <p:nvPr/>
        </p:nvSpPr>
        <p:spPr>
          <a:xfrm>
            <a:off x="10592044" y="10012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77CCD5CA-2B07-428A-A5FD-C26A8595141B}"/>
              </a:ext>
            </a:extLst>
          </p:cNvPr>
          <p:cNvSpPr/>
          <p:nvPr/>
        </p:nvSpPr>
        <p:spPr>
          <a:xfrm>
            <a:off x="10977465" y="10012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B9D4064-8203-4B7C-8CBC-0E805C732D7F}"/>
              </a:ext>
            </a:extLst>
          </p:cNvPr>
          <p:cNvSpPr/>
          <p:nvPr/>
        </p:nvSpPr>
        <p:spPr>
          <a:xfrm>
            <a:off x="11362887" y="10012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706BFE-A9F8-4003-84D4-586691CCCA83}"/>
              </a:ext>
            </a:extLst>
          </p:cNvPr>
          <p:cNvSpPr/>
          <p:nvPr/>
        </p:nvSpPr>
        <p:spPr>
          <a:xfrm>
            <a:off x="9821200" y="1354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F7AB362-C437-4540-B5BF-936D7A5DE18B}"/>
              </a:ext>
            </a:extLst>
          </p:cNvPr>
          <p:cNvSpPr/>
          <p:nvPr/>
        </p:nvSpPr>
        <p:spPr>
          <a:xfrm>
            <a:off x="10206622" y="1354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4657EE68-1202-4F99-8B18-5DBC86A450E9}"/>
              </a:ext>
            </a:extLst>
          </p:cNvPr>
          <p:cNvSpPr/>
          <p:nvPr/>
        </p:nvSpPr>
        <p:spPr>
          <a:xfrm>
            <a:off x="10592044" y="1354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290EE420-BF86-4DD3-A06C-C4B697FD313B}"/>
              </a:ext>
            </a:extLst>
          </p:cNvPr>
          <p:cNvSpPr/>
          <p:nvPr/>
        </p:nvSpPr>
        <p:spPr>
          <a:xfrm>
            <a:off x="10977465" y="1354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DF263229-6AA8-4F40-BD2C-DBC102777946}"/>
              </a:ext>
            </a:extLst>
          </p:cNvPr>
          <p:cNvSpPr/>
          <p:nvPr/>
        </p:nvSpPr>
        <p:spPr>
          <a:xfrm>
            <a:off x="11362887" y="135499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1923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1473" y="781756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30536" y="7572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33B2C39-C623-4223-ABCA-59459C613629}"/>
              </a:ext>
            </a:extLst>
          </p:cNvPr>
          <p:cNvSpPr/>
          <p:nvPr/>
        </p:nvSpPr>
        <p:spPr>
          <a:xfrm>
            <a:off x="10147863" y="665853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A22BF37-04F4-4F86-8F8A-D4296798B583}"/>
              </a:ext>
            </a:extLst>
          </p:cNvPr>
          <p:cNvSpPr/>
          <p:nvPr/>
        </p:nvSpPr>
        <p:spPr>
          <a:xfrm>
            <a:off x="10533285" y="665853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C27277-4D4D-424D-A965-70DD6EF0ECB6}"/>
              </a:ext>
            </a:extLst>
          </p:cNvPr>
          <p:cNvSpPr/>
          <p:nvPr/>
        </p:nvSpPr>
        <p:spPr>
          <a:xfrm>
            <a:off x="10918707" y="665853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B3EB83C-9EED-4F8E-8416-C613E3978797}"/>
              </a:ext>
            </a:extLst>
          </p:cNvPr>
          <p:cNvSpPr/>
          <p:nvPr/>
        </p:nvSpPr>
        <p:spPr>
          <a:xfrm>
            <a:off x="11304128" y="665853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AE71A6-4829-4ED2-A052-8759A48AB61E}"/>
              </a:ext>
            </a:extLst>
          </p:cNvPr>
          <p:cNvSpPr/>
          <p:nvPr/>
        </p:nvSpPr>
        <p:spPr>
          <a:xfrm>
            <a:off x="10147863" y="454344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E9300F8-28A7-4F93-8E44-2BA97764C189}"/>
              </a:ext>
            </a:extLst>
          </p:cNvPr>
          <p:cNvSpPr/>
          <p:nvPr/>
        </p:nvSpPr>
        <p:spPr>
          <a:xfrm>
            <a:off x="10533285" y="454344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CA9C9DC-DC63-4C81-BF14-27DDBA6233AE}"/>
              </a:ext>
            </a:extLst>
          </p:cNvPr>
          <p:cNvSpPr/>
          <p:nvPr/>
        </p:nvSpPr>
        <p:spPr>
          <a:xfrm>
            <a:off x="10918707" y="454344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ABF63DD-1385-4035-951D-D065E9A43AFE}"/>
              </a:ext>
            </a:extLst>
          </p:cNvPr>
          <p:cNvSpPr/>
          <p:nvPr/>
        </p:nvSpPr>
        <p:spPr>
          <a:xfrm>
            <a:off x="11304128" y="454344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01D0FFD-2947-450F-9C99-B27061DA88B3}"/>
              </a:ext>
            </a:extLst>
          </p:cNvPr>
          <p:cNvSpPr/>
          <p:nvPr/>
        </p:nvSpPr>
        <p:spPr>
          <a:xfrm>
            <a:off x="10147863" y="59494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30A4B6B-2C18-405D-8DF5-66EB96FB437E}"/>
              </a:ext>
            </a:extLst>
          </p:cNvPr>
          <p:cNvSpPr/>
          <p:nvPr/>
        </p:nvSpPr>
        <p:spPr>
          <a:xfrm>
            <a:off x="10533285" y="594949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17D4EEE-19B2-4CC9-98CD-4B16DDC98FDC}"/>
              </a:ext>
            </a:extLst>
          </p:cNvPr>
          <p:cNvSpPr/>
          <p:nvPr/>
        </p:nvSpPr>
        <p:spPr>
          <a:xfrm>
            <a:off x="10918707" y="59494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62EABF1-DB1F-4BDA-BF08-9F5A8DBD2F90}"/>
              </a:ext>
            </a:extLst>
          </p:cNvPr>
          <p:cNvSpPr/>
          <p:nvPr/>
        </p:nvSpPr>
        <p:spPr>
          <a:xfrm>
            <a:off x="11304128" y="59494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E450A6D-85EA-4929-8795-FDF8406CB6A3}"/>
              </a:ext>
            </a:extLst>
          </p:cNvPr>
          <p:cNvSpPr txBox="1"/>
          <p:nvPr/>
        </p:nvSpPr>
        <p:spPr>
          <a:xfrm>
            <a:off x="5929457" y="66271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ABBB79-7ACF-431F-A826-963206E76520}"/>
              </a:ext>
            </a:extLst>
          </p:cNvPr>
          <p:cNvSpPr txBox="1"/>
          <p:nvPr/>
        </p:nvSpPr>
        <p:spPr>
          <a:xfrm>
            <a:off x="7769678" y="66271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46A065-FAD0-444C-9CEA-5BB643259F7F}"/>
              </a:ext>
            </a:extLst>
          </p:cNvPr>
          <p:cNvSpPr/>
          <p:nvPr/>
        </p:nvSpPr>
        <p:spPr>
          <a:xfrm>
            <a:off x="1557879" y="5571486"/>
            <a:ext cx="6583680" cy="864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C814D58-B6D5-4744-8F8E-5D8246CC2655}"/>
              </a:ext>
            </a:extLst>
          </p:cNvPr>
          <p:cNvSpPr/>
          <p:nvPr/>
        </p:nvSpPr>
        <p:spPr>
          <a:xfrm>
            <a:off x="1628916" y="5650702"/>
            <a:ext cx="3220803" cy="72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2F02381-06B3-4589-BA3C-40F008FA3F2C}"/>
              </a:ext>
            </a:extLst>
          </p:cNvPr>
          <p:cNvSpPr/>
          <p:nvPr/>
        </p:nvSpPr>
        <p:spPr>
          <a:xfrm>
            <a:off x="4850816" y="5650702"/>
            <a:ext cx="3220803" cy="72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1E943B-5FBC-450D-99ED-55A0386BD4D9}"/>
              </a:ext>
            </a:extLst>
          </p:cNvPr>
          <p:cNvSpPr/>
          <p:nvPr/>
        </p:nvSpPr>
        <p:spPr>
          <a:xfrm>
            <a:off x="1699405" y="5716691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025B1D1-34B9-4A30-9A32-730C035FC40D}"/>
              </a:ext>
            </a:extLst>
          </p:cNvPr>
          <p:cNvSpPr/>
          <p:nvPr/>
        </p:nvSpPr>
        <p:spPr>
          <a:xfrm>
            <a:off x="3240403" y="5716691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BA6066C-18C4-4001-9F10-C4DE4CABAE4A}"/>
              </a:ext>
            </a:extLst>
          </p:cNvPr>
          <p:cNvSpPr/>
          <p:nvPr/>
        </p:nvSpPr>
        <p:spPr>
          <a:xfrm>
            <a:off x="1768247" y="5774745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F814C07-4D2E-4F0F-A59C-CCA523E44189}"/>
              </a:ext>
            </a:extLst>
          </p:cNvPr>
          <p:cNvSpPr/>
          <p:nvPr/>
        </p:nvSpPr>
        <p:spPr>
          <a:xfrm>
            <a:off x="2469474" y="5774745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C7E36FF-78F8-433E-B70F-A6B99A8B6227}"/>
              </a:ext>
            </a:extLst>
          </p:cNvPr>
          <p:cNvSpPr/>
          <p:nvPr/>
        </p:nvSpPr>
        <p:spPr>
          <a:xfrm>
            <a:off x="3320067" y="5788736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45DE3D-DEE4-4412-BF72-EA76959A22EF}"/>
              </a:ext>
            </a:extLst>
          </p:cNvPr>
          <p:cNvSpPr/>
          <p:nvPr/>
        </p:nvSpPr>
        <p:spPr>
          <a:xfrm>
            <a:off x="4021294" y="5788736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8227FA8-4E4C-47D8-805E-863C616B662A}"/>
              </a:ext>
            </a:extLst>
          </p:cNvPr>
          <p:cNvSpPr/>
          <p:nvPr/>
        </p:nvSpPr>
        <p:spPr>
          <a:xfrm>
            <a:off x="4920756" y="5716690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3D23232-BE20-4F78-BB88-91CF261F1590}"/>
              </a:ext>
            </a:extLst>
          </p:cNvPr>
          <p:cNvSpPr/>
          <p:nvPr/>
        </p:nvSpPr>
        <p:spPr>
          <a:xfrm>
            <a:off x="6461754" y="5716690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790F765-F426-4033-B5C3-D4D87AAC5B46}"/>
              </a:ext>
            </a:extLst>
          </p:cNvPr>
          <p:cNvSpPr/>
          <p:nvPr/>
        </p:nvSpPr>
        <p:spPr>
          <a:xfrm>
            <a:off x="4989598" y="5774744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270743F-E53C-49A1-8503-5712A9FB15B1}"/>
              </a:ext>
            </a:extLst>
          </p:cNvPr>
          <p:cNvSpPr/>
          <p:nvPr/>
        </p:nvSpPr>
        <p:spPr>
          <a:xfrm>
            <a:off x="5690825" y="5774744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1C39146-2988-45F7-9649-9C0EC6D27757}"/>
              </a:ext>
            </a:extLst>
          </p:cNvPr>
          <p:cNvSpPr/>
          <p:nvPr/>
        </p:nvSpPr>
        <p:spPr>
          <a:xfrm>
            <a:off x="6541418" y="5788735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AB44A53D-D7C7-4DE9-BF9B-FFBD7D054694}"/>
              </a:ext>
            </a:extLst>
          </p:cNvPr>
          <p:cNvSpPr/>
          <p:nvPr/>
        </p:nvSpPr>
        <p:spPr>
          <a:xfrm>
            <a:off x="7242645" y="5788735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077EACA-4944-4BFB-859E-FFDC07366D03}"/>
              </a:ext>
            </a:extLst>
          </p:cNvPr>
          <p:cNvSpPr/>
          <p:nvPr/>
        </p:nvSpPr>
        <p:spPr>
          <a:xfrm>
            <a:off x="1557879" y="6549245"/>
            <a:ext cx="6583680" cy="8641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41A6A77-397F-49E3-9F01-E4AD16430E72}"/>
              </a:ext>
            </a:extLst>
          </p:cNvPr>
          <p:cNvSpPr/>
          <p:nvPr/>
        </p:nvSpPr>
        <p:spPr>
          <a:xfrm>
            <a:off x="1628916" y="6628461"/>
            <a:ext cx="3220803" cy="72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4C9729B-3123-4D80-8659-E276C6473C2B}"/>
              </a:ext>
            </a:extLst>
          </p:cNvPr>
          <p:cNvSpPr/>
          <p:nvPr/>
        </p:nvSpPr>
        <p:spPr>
          <a:xfrm>
            <a:off x="4850816" y="6628461"/>
            <a:ext cx="3220803" cy="7237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5873527-29F0-4A65-930F-4B300BD62D28}"/>
              </a:ext>
            </a:extLst>
          </p:cNvPr>
          <p:cNvSpPr/>
          <p:nvPr/>
        </p:nvSpPr>
        <p:spPr>
          <a:xfrm>
            <a:off x="1699405" y="6694450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F8AF590-C269-4DF6-A1CA-48BD3AFD2700}"/>
              </a:ext>
            </a:extLst>
          </p:cNvPr>
          <p:cNvSpPr/>
          <p:nvPr/>
        </p:nvSpPr>
        <p:spPr>
          <a:xfrm>
            <a:off x="3240403" y="6694450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909B2F-CAD8-40C9-9C06-CBC5266A2B6B}"/>
              </a:ext>
            </a:extLst>
          </p:cNvPr>
          <p:cNvSpPr/>
          <p:nvPr/>
        </p:nvSpPr>
        <p:spPr>
          <a:xfrm>
            <a:off x="1768247" y="6752504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7E177B1-D2B2-49A0-96EF-BBA716FE4D86}"/>
              </a:ext>
            </a:extLst>
          </p:cNvPr>
          <p:cNvSpPr/>
          <p:nvPr/>
        </p:nvSpPr>
        <p:spPr>
          <a:xfrm>
            <a:off x="2469474" y="6752504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65AE312-9F0F-4085-AC3F-3F755A905E08}"/>
              </a:ext>
            </a:extLst>
          </p:cNvPr>
          <p:cNvSpPr/>
          <p:nvPr/>
        </p:nvSpPr>
        <p:spPr>
          <a:xfrm>
            <a:off x="3320067" y="6766495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FDB880B3-02B6-4028-9B09-E3500D646827}"/>
              </a:ext>
            </a:extLst>
          </p:cNvPr>
          <p:cNvSpPr/>
          <p:nvPr/>
        </p:nvSpPr>
        <p:spPr>
          <a:xfrm>
            <a:off x="4021294" y="6766495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15FE62D9-36E4-4DA6-AC5F-AC7A754C8E02}"/>
              </a:ext>
            </a:extLst>
          </p:cNvPr>
          <p:cNvSpPr/>
          <p:nvPr/>
        </p:nvSpPr>
        <p:spPr>
          <a:xfrm>
            <a:off x="4920756" y="6694449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03E4248B-25DC-478F-B9E3-E6A7BD18F779}"/>
              </a:ext>
            </a:extLst>
          </p:cNvPr>
          <p:cNvSpPr/>
          <p:nvPr/>
        </p:nvSpPr>
        <p:spPr>
          <a:xfrm>
            <a:off x="6461754" y="6694449"/>
            <a:ext cx="1540474" cy="5996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04E75-9362-4A91-8ADD-23F892DA2C55}"/>
              </a:ext>
            </a:extLst>
          </p:cNvPr>
          <p:cNvSpPr/>
          <p:nvPr/>
        </p:nvSpPr>
        <p:spPr>
          <a:xfrm>
            <a:off x="4989598" y="6752503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90E9DE8-60F4-47DF-BC72-DE3018BE1CAC}"/>
              </a:ext>
            </a:extLst>
          </p:cNvPr>
          <p:cNvSpPr/>
          <p:nvPr/>
        </p:nvSpPr>
        <p:spPr>
          <a:xfrm>
            <a:off x="5690825" y="6752503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386F70B-F1AA-45E3-8241-C31E1C546078}"/>
              </a:ext>
            </a:extLst>
          </p:cNvPr>
          <p:cNvSpPr/>
          <p:nvPr/>
        </p:nvSpPr>
        <p:spPr>
          <a:xfrm>
            <a:off x="6541418" y="6766494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41378142-D3E0-4D45-980F-5ED5C44BE5C9}"/>
              </a:ext>
            </a:extLst>
          </p:cNvPr>
          <p:cNvSpPr/>
          <p:nvPr/>
        </p:nvSpPr>
        <p:spPr>
          <a:xfrm>
            <a:off x="7242645" y="6766494"/>
            <a:ext cx="700989" cy="4804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C46EDD9-5249-400D-B041-46FEB932C803}"/>
              </a:ext>
            </a:extLst>
          </p:cNvPr>
          <p:cNvSpPr/>
          <p:nvPr/>
        </p:nvSpPr>
        <p:spPr>
          <a:xfrm>
            <a:off x="1980240" y="3915264"/>
            <a:ext cx="9617791" cy="22354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574705" y="772970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-90905" y="41892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294517" y="418929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679939" y="41892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065360" y="41892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-90905" y="45430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294517" y="45430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679939" y="454307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065360" y="454307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-90905" y="489686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294517" y="489686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679939" y="489686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065360" y="489686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-90905" y="52506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294517" y="52506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679939" y="525064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065360" y="525064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-90905" y="560443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294517" y="560443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679939" y="560443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065360" y="560443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-90905" y="59582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294517" y="595821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679939" y="59582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065360" y="595821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-90905" y="631200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294517" y="631200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679939" y="631200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065360" y="631200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-90905" y="66657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294517" y="66657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679939" y="66657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065360" y="666579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BA482B-3F82-4B73-B3F6-8C200B5197F1}"/>
              </a:ext>
            </a:extLst>
          </p:cNvPr>
          <p:cNvSpPr/>
          <p:nvPr/>
        </p:nvSpPr>
        <p:spPr>
          <a:xfrm>
            <a:off x="2086708" y="4017108"/>
            <a:ext cx="9409723" cy="10081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D4C7685-1290-4000-A58D-7037B9CDE409}"/>
              </a:ext>
            </a:extLst>
          </p:cNvPr>
          <p:cNvSpPr/>
          <p:nvPr/>
        </p:nvSpPr>
        <p:spPr>
          <a:xfrm>
            <a:off x="2086707" y="5025292"/>
            <a:ext cx="9409723" cy="10081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FDB38F34-5627-4D20-8E3C-16BE0C02525A}"/>
              </a:ext>
            </a:extLst>
          </p:cNvPr>
          <p:cNvSpPr/>
          <p:nvPr/>
        </p:nvSpPr>
        <p:spPr>
          <a:xfrm>
            <a:off x="2170243" y="4092584"/>
            <a:ext cx="4618892" cy="857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41B56A1-A633-41F9-9AE4-0A30FB2E7229}"/>
              </a:ext>
            </a:extLst>
          </p:cNvPr>
          <p:cNvSpPr/>
          <p:nvPr/>
        </p:nvSpPr>
        <p:spPr>
          <a:xfrm>
            <a:off x="6789135" y="4092584"/>
            <a:ext cx="4618892" cy="857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61CF5057-E218-4D82-AF48-E928612A6749}"/>
              </a:ext>
            </a:extLst>
          </p:cNvPr>
          <p:cNvSpPr/>
          <p:nvPr/>
        </p:nvSpPr>
        <p:spPr>
          <a:xfrm>
            <a:off x="2258648" y="4187599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1FE80B7E-46ED-4A0F-BEBB-7F31CF16C283}"/>
              </a:ext>
            </a:extLst>
          </p:cNvPr>
          <p:cNvSpPr/>
          <p:nvPr/>
        </p:nvSpPr>
        <p:spPr>
          <a:xfrm>
            <a:off x="4474309" y="4187599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7182457-3098-460E-BC3F-B149C1BE8D1C}"/>
              </a:ext>
            </a:extLst>
          </p:cNvPr>
          <p:cNvSpPr/>
          <p:nvPr/>
        </p:nvSpPr>
        <p:spPr>
          <a:xfrm>
            <a:off x="2357813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751A6AB9-730C-431A-A40F-016155235D44}"/>
              </a:ext>
            </a:extLst>
          </p:cNvPr>
          <p:cNvSpPr/>
          <p:nvPr/>
        </p:nvSpPr>
        <p:spPr>
          <a:xfrm>
            <a:off x="2861537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B90F8E8-B94C-4105-9AAB-91A53B119CFD}"/>
              </a:ext>
            </a:extLst>
          </p:cNvPr>
          <p:cNvSpPr/>
          <p:nvPr/>
        </p:nvSpPr>
        <p:spPr>
          <a:xfrm>
            <a:off x="3365261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044AFF87-F714-43D4-89C6-211615FC91B8}"/>
              </a:ext>
            </a:extLst>
          </p:cNvPr>
          <p:cNvSpPr/>
          <p:nvPr/>
        </p:nvSpPr>
        <p:spPr>
          <a:xfrm>
            <a:off x="3868985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3D258139-6F98-46C3-B1D6-1A8239B5C4E1}"/>
              </a:ext>
            </a:extLst>
          </p:cNvPr>
          <p:cNvSpPr/>
          <p:nvPr/>
        </p:nvSpPr>
        <p:spPr>
          <a:xfrm>
            <a:off x="4564400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C6961B33-9161-489D-92B5-6D2E210F0483}"/>
              </a:ext>
            </a:extLst>
          </p:cNvPr>
          <p:cNvSpPr/>
          <p:nvPr/>
        </p:nvSpPr>
        <p:spPr>
          <a:xfrm>
            <a:off x="5068124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BC6DEC3-F3C3-4043-8592-AA5FC18F97A7}"/>
              </a:ext>
            </a:extLst>
          </p:cNvPr>
          <p:cNvSpPr/>
          <p:nvPr/>
        </p:nvSpPr>
        <p:spPr>
          <a:xfrm>
            <a:off x="5571848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33B0F016-5E76-4632-8E3C-4FF499BF533B}"/>
              </a:ext>
            </a:extLst>
          </p:cNvPr>
          <p:cNvSpPr/>
          <p:nvPr/>
        </p:nvSpPr>
        <p:spPr>
          <a:xfrm>
            <a:off x="6075572" y="4258168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276CEBB-4888-44B1-89D6-780B25D8F443}"/>
              </a:ext>
            </a:extLst>
          </p:cNvPr>
          <p:cNvSpPr/>
          <p:nvPr/>
        </p:nvSpPr>
        <p:spPr>
          <a:xfrm>
            <a:off x="6895603" y="4180507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3FAA1F4C-E599-479C-A905-672D85FB84CE}"/>
              </a:ext>
            </a:extLst>
          </p:cNvPr>
          <p:cNvSpPr/>
          <p:nvPr/>
        </p:nvSpPr>
        <p:spPr>
          <a:xfrm>
            <a:off x="9111264" y="4180507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6057D990-E202-462A-9AFF-069B18BC7A62}"/>
              </a:ext>
            </a:extLst>
          </p:cNvPr>
          <p:cNvSpPr/>
          <p:nvPr/>
        </p:nvSpPr>
        <p:spPr>
          <a:xfrm>
            <a:off x="6994768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6D07D46-26D3-4386-B268-DE87CB3C6E01}"/>
              </a:ext>
            </a:extLst>
          </p:cNvPr>
          <p:cNvSpPr/>
          <p:nvPr/>
        </p:nvSpPr>
        <p:spPr>
          <a:xfrm>
            <a:off x="7498492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6679B26-E221-470B-AB88-B887B95784FE}"/>
              </a:ext>
            </a:extLst>
          </p:cNvPr>
          <p:cNvSpPr/>
          <p:nvPr/>
        </p:nvSpPr>
        <p:spPr>
          <a:xfrm>
            <a:off x="8002216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1639A8-B63B-423F-94E1-1AF0E59F846B}"/>
              </a:ext>
            </a:extLst>
          </p:cNvPr>
          <p:cNvSpPr/>
          <p:nvPr/>
        </p:nvSpPr>
        <p:spPr>
          <a:xfrm>
            <a:off x="8505940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EA6C8E0A-4201-4BA5-8599-09F00F5DD16D}"/>
              </a:ext>
            </a:extLst>
          </p:cNvPr>
          <p:cNvSpPr/>
          <p:nvPr/>
        </p:nvSpPr>
        <p:spPr>
          <a:xfrm>
            <a:off x="9201355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DC622F9-17FE-4665-ABBF-E0D69D363000}"/>
              </a:ext>
            </a:extLst>
          </p:cNvPr>
          <p:cNvSpPr/>
          <p:nvPr/>
        </p:nvSpPr>
        <p:spPr>
          <a:xfrm>
            <a:off x="9705079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46B557D8-398E-49CA-95C8-DD7E361D550D}"/>
              </a:ext>
            </a:extLst>
          </p:cNvPr>
          <p:cNvSpPr/>
          <p:nvPr/>
        </p:nvSpPr>
        <p:spPr>
          <a:xfrm>
            <a:off x="10208803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A6D4A02-D987-4813-8A25-B4433EC4715A}"/>
              </a:ext>
            </a:extLst>
          </p:cNvPr>
          <p:cNvSpPr/>
          <p:nvPr/>
        </p:nvSpPr>
        <p:spPr>
          <a:xfrm>
            <a:off x="10712527" y="4251076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C458221F-5664-4581-B50F-410DC19E71E1}"/>
              </a:ext>
            </a:extLst>
          </p:cNvPr>
          <p:cNvSpPr/>
          <p:nvPr/>
        </p:nvSpPr>
        <p:spPr>
          <a:xfrm>
            <a:off x="2162428" y="5101535"/>
            <a:ext cx="4618892" cy="857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DB70E74E-F68A-4FF2-807A-28EACC27E20F}"/>
              </a:ext>
            </a:extLst>
          </p:cNvPr>
          <p:cNvSpPr/>
          <p:nvPr/>
        </p:nvSpPr>
        <p:spPr>
          <a:xfrm>
            <a:off x="6781320" y="5101535"/>
            <a:ext cx="4618892" cy="8572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7FAA8501-693B-4447-949D-1788BD63AD7F}"/>
              </a:ext>
            </a:extLst>
          </p:cNvPr>
          <p:cNvSpPr/>
          <p:nvPr/>
        </p:nvSpPr>
        <p:spPr>
          <a:xfrm>
            <a:off x="2250833" y="5196550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85DAD249-483D-4074-8B00-99466BCA9630}"/>
              </a:ext>
            </a:extLst>
          </p:cNvPr>
          <p:cNvSpPr/>
          <p:nvPr/>
        </p:nvSpPr>
        <p:spPr>
          <a:xfrm>
            <a:off x="4466494" y="5196550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763D2A6-A004-4C1A-80E5-B22A9EE6D323}"/>
              </a:ext>
            </a:extLst>
          </p:cNvPr>
          <p:cNvSpPr/>
          <p:nvPr/>
        </p:nvSpPr>
        <p:spPr>
          <a:xfrm>
            <a:off x="2349998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F8E2BB2-1702-4991-A5E1-86A939AC441D}"/>
              </a:ext>
            </a:extLst>
          </p:cNvPr>
          <p:cNvSpPr/>
          <p:nvPr/>
        </p:nvSpPr>
        <p:spPr>
          <a:xfrm>
            <a:off x="2853722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4DF0645D-BBD8-4368-89A9-C32AB7D47C92}"/>
              </a:ext>
            </a:extLst>
          </p:cNvPr>
          <p:cNvSpPr/>
          <p:nvPr/>
        </p:nvSpPr>
        <p:spPr>
          <a:xfrm>
            <a:off x="3357446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C61FB-9C73-49F0-BF85-249082BC7E26}"/>
              </a:ext>
            </a:extLst>
          </p:cNvPr>
          <p:cNvSpPr/>
          <p:nvPr/>
        </p:nvSpPr>
        <p:spPr>
          <a:xfrm>
            <a:off x="3861170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7E8C6CD-7622-4D20-B312-4BC6533D1B6E}"/>
              </a:ext>
            </a:extLst>
          </p:cNvPr>
          <p:cNvSpPr/>
          <p:nvPr/>
        </p:nvSpPr>
        <p:spPr>
          <a:xfrm>
            <a:off x="4556585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379345E-C081-4926-99DD-80A167A79DEB}"/>
              </a:ext>
            </a:extLst>
          </p:cNvPr>
          <p:cNvSpPr/>
          <p:nvPr/>
        </p:nvSpPr>
        <p:spPr>
          <a:xfrm>
            <a:off x="5060309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AF62D77C-2F9C-42FB-A84D-2E8D07AA6F76}"/>
              </a:ext>
            </a:extLst>
          </p:cNvPr>
          <p:cNvSpPr/>
          <p:nvPr/>
        </p:nvSpPr>
        <p:spPr>
          <a:xfrm>
            <a:off x="5564033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F238E58D-244C-443C-91D0-3A4493CF4806}"/>
              </a:ext>
            </a:extLst>
          </p:cNvPr>
          <p:cNvSpPr/>
          <p:nvPr/>
        </p:nvSpPr>
        <p:spPr>
          <a:xfrm>
            <a:off x="6067757" y="5267119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DEF2BF40-46FB-429A-8832-F64806043E5D}"/>
              </a:ext>
            </a:extLst>
          </p:cNvPr>
          <p:cNvSpPr/>
          <p:nvPr/>
        </p:nvSpPr>
        <p:spPr>
          <a:xfrm>
            <a:off x="6887788" y="5189458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72F6DE1-7E5F-4218-A540-98A1DBADEAAB}"/>
              </a:ext>
            </a:extLst>
          </p:cNvPr>
          <p:cNvSpPr/>
          <p:nvPr/>
        </p:nvSpPr>
        <p:spPr>
          <a:xfrm>
            <a:off x="9103449" y="5189458"/>
            <a:ext cx="2215661" cy="6813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C96793E-6DE9-4724-B2DF-C1F5E8B97744}"/>
              </a:ext>
            </a:extLst>
          </p:cNvPr>
          <p:cNvSpPr/>
          <p:nvPr/>
        </p:nvSpPr>
        <p:spPr>
          <a:xfrm>
            <a:off x="6986953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3007DA6-45B9-46F5-8888-1CD3E98B18B4}"/>
              </a:ext>
            </a:extLst>
          </p:cNvPr>
          <p:cNvSpPr/>
          <p:nvPr/>
        </p:nvSpPr>
        <p:spPr>
          <a:xfrm>
            <a:off x="7490677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95E1A4ED-91D2-4E73-8BA8-C006D1DDDE26}"/>
              </a:ext>
            </a:extLst>
          </p:cNvPr>
          <p:cNvSpPr/>
          <p:nvPr/>
        </p:nvSpPr>
        <p:spPr>
          <a:xfrm>
            <a:off x="7994401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4F81C5E0-C002-4380-B716-5C11959FE71B}"/>
              </a:ext>
            </a:extLst>
          </p:cNvPr>
          <p:cNvSpPr/>
          <p:nvPr/>
        </p:nvSpPr>
        <p:spPr>
          <a:xfrm>
            <a:off x="8498125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631916EF-43FC-463C-8522-75D51D1CA66B}"/>
              </a:ext>
            </a:extLst>
          </p:cNvPr>
          <p:cNvSpPr/>
          <p:nvPr/>
        </p:nvSpPr>
        <p:spPr>
          <a:xfrm>
            <a:off x="9193540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B2F5D94-23D4-472B-92C3-B2A23DB88F16}"/>
              </a:ext>
            </a:extLst>
          </p:cNvPr>
          <p:cNvSpPr/>
          <p:nvPr/>
        </p:nvSpPr>
        <p:spPr>
          <a:xfrm>
            <a:off x="9697264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2F9D0D5A-B4D0-4293-843D-794682AFD3DA}"/>
              </a:ext>
            </a:extLst>
          </p:cNvPr>
          <p:cNvSpPr/>
          <p:nvPr/>
        </p:nvSpPr>
        <p:spPr>
          <a:xfrm>
            <a:off x="10200988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108240A-6964-4255-A303-7F6CF8166741}"/>
              </a:ext>
            </a:extLst>
          </p:cNvPr>
          <p:cNvSpPr/>
          <p:nvPr/>
        </p:nvSpPr>
        <p:spPr>
          <a:xfrm>
            <a:off x="10704712" y="5260027"/>
            <a:ext cx="503724" cy="5260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1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E9CED8-DE43-4C5B-BF5A-B6D23502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85" y="1624256"/>
            <a:ext cx="2381250" cy="3171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388302-4B7C-4217-A5E3-0F2A8C80A4EA}"/>
              </a:ext>
            </a:extLst>
          </p:cNvPr>
          <p:cNvSpPr txBox="1"/>
          <p:nvPr/>
        </p:nvSpPr>
        <p:spPr>
          <a:xfrm>
            <a:off x="3675735" y="311052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C2D4C-7AD3-4D56-B864-067F5A6FAA07}"/>
              </a:ext>
            </a:extLst>
          </p:cNvPr>
          <p:cNvSpPr txBox="1"/>
          <p:nvPr/>
        </p:nvSpPr>
        <p:spPr>
          <a:xfrm>
            <a:off x="2137899" y="11625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997F28-5F3D-43AC-8678-36245F5E45C4}"/>
              </a:ext>
            </a:extLst>
          </p:cNvPr>
          <p:cNvSpPr/>
          <p:nvPr/>
        </p:nvSpPr>
        <p:spPr>
          <a:xfrm>
            <a:off x="5533292" y="1453662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A80BEA-277B-4AA3-AAE7-033A7EC13641}"/>
              </a:ext>
            </a:extLst>
          </p:cNvPr>
          <p:cNvSpPr/>
          <p:nvPr/>
        </p:nvSpPr>
        <p:spPr>
          <a:xfrm>
            <a:off x="5834184" y="1453661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7ECAA-9AD4-441C-AC29-CAF5B797BB71}"/>
              </a:ext>
            </a:extLst>
          </p:cNvPr>
          <p:cNvSpPr/>
          <p:nvPr/>
        </p:nvSpPr>
        <p:spPr>
          <a:xfrm>
            <a:off x="6135076" y="1453660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F10A2D-59EB-42FE-836F-0E0B49C233B4}"/>
              </a:ext>
            </a:extLst>
          </p:cNvPr>
          <p:cNvSpPr/>
          <p:nvPr/>
        </p:nvSpPr>
        <p:spPr>
          <a:xfrm>
            <a:off x="6435968" y="1453659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37AEA4-23C0-4414-8E6B-2AB140C62F68}"/>
              </a:ext>
            </a:extLst>
          </p:cNvPr>
          <p:cNvSpPr/>
          <p:nvPr/>
        </p:nvSpPr>
        <p:spPr>
          <a:xfrm>
            <a:off x="6736860" y="1453658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BDB12F-4AD4-429B-96A3-76891AEFF6A9}"/>
              </a:ext>
            </a:extLst>
          </p:cNvPr>
          <p:cNvSpPr/>
          <p:nvPr/>
        </p:nvSpPr>
        <p:spPr>
          <a:xfrm>
            <a:off x="5529385" y="1750645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00CF27-38EC-4136-AA12-F8ACFCADF051}"/>
              </a:ext>
            </a:extLst>
          </p:cNvPr>
          <p:cNvSpPr/>
          <p:nvPr/>
        </p:nvSpPr>
        <p:spPr>
          <a:xfrm>
            <a:off x="5830277" y="1750644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73D4F-6798-436F-9A0D-20C4676EAD1A}"/>
              </a:ext>
            </a:extLst>
          </p:cNvPr>
          <p:cNvSpPr/>
          <p:nvPr/>
        </p:nvSpPr>
        <p:spPr>
          <a:xfrm>
            <a:off x="6131169" y="1750643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5B1D88-1FE1-4140-ADD9-C6E31A1D0737}"/>
              </a:ext>
            </a:extLst>
          </p:cNvPr>
          <p:cNvSpPr/>
          <p:nvPr/>
        </p:nvSpPr>
        <p:spPr>
          <a:xfrm>
            <a:off x="6432061" y="1750642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B7DA5-3B46-4522-B9CB-2FA2B97C08E9}"/>
              </a:ext>
            </a:extLst>
          </p:cNvPr>
          <p:cNvSpPr/>
          <p:nvPr/>
        </p:nvSpPr>
        <p:spPr>
          <a:xfrm>
            <a:off x="6732953" y="1750641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5BA47D-4F7E-4523-B74B-976EF5CFE3F0}"/>
              </a:ext>
            </a:extLst>
          </p:cNvPr>
          <p:cNvSpPr/>
          <p:nvPr/>
        </p:nvSpPr>
        <p:spPr>
          <a:xfrm>
            <a:off x="5525478" y="2047628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586CBB-1D05-41DD-846A-C3DD1D75FF1B}"/>
              </a:ext>
            </a:extLst>
          </p:cNvPr>
          <p:cNvSpPr/>
          <p:nvPr/>
        </p:nvSpPr>
        <p:spPr>
          <a:xfrm>
            <a:off x="5826370" y="2047627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239892-3747-47FC-B7E4-F0CBFD9BF33A}"/>
              </a:ext>
            </a:extLst>
          </p:cNvPr>
          <p:cNvSpPr/>
          <p:nvPr/>
        </p:nvSpPr>
        <p:spPr>
          <a:xfrm>
            <a:off x="6127262" y="2047626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BBC412-CB23-4198-8601-94DE2099629C}"/>
              </a:ext>
            </a:extLst>
          </p:cNvPr>
          <p:cNvSpPr/>
          <p:nvPr/>
        </p:nvSpPr>
        <p:spPr>
          <a:xfrm>
            <a:off x="6428154" y="2047625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67E494-1709-4C1E-8213-7468F2F0D3AC}"/>
              </a:ext>
            </a:extLst>
          </p:cNvPr>
          <p:cNvSpPr/>
          <p:nvPr/>
        </p:nvSpPr>
        <p:spPr>
          <a:xfrm>
            <a:off x="6729046" y="2047624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510-893F-4967-BD8C-EAC73776B511}"/>
              </a:ext>
            </a:extLst>
          </p:cNvPr>
          <p:cNvSpPr/>
          <p:nvPr/>
        </p:nvSpPr>
        <p:spPr>
          <a:xfrm>
            <a:off x="5521571" y="2344611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55FA64-623C-4AFA-A7EA-835F685983DC}"/>
              </a:ext>
            </a:extLst>
          </p:cNvPr>
          <p:cNvSpPr/>
          <p:nvPr/>
        </p:nvSpPr>
        <p:spPr>
          <a:xfrm>
            <a:off x="5822463" y="2344610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6CFEAA-57DD-45A6-8EFA-32B9CACEE6FB}"/>
              </a:ext>
            </a:extLst>
          </p:cNvPr>
          <p:cNvSpPr/>
          <p:nvPr/>
        </p:nvSpPr>
        <p:spPr>
          <a:xfrm>
            <a:off x="6123355" y="2344609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3BEE28-13CF-403C-ABF3-EFD5FC205BB4}"/>
              </a:ext>
            </a:extLst>
          </p:cNvPr>
          <p:cNvSpPr/>
          <p:nvPr/>
        </p:nvSpPr>
        <p:spPr>
          <a:xfrm>
            <a:off x="6424247" y="2344608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EC70F4-4679-4FD7-AF3C-300F64DC8FC4}"/>
              </a:ext>
            </a:extLst>
          </p:cNvPr>
          <p:cNvSpPr/>
          <p:nvPr/>
        </p:nvSpPr>
        <p:spPr>
          <a:xfrm>
            <a:off x="6725139" y="2344607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31B86-795B-4A32-8CAD-C7B855258971}"/>
              </a:ext>
            </a:extLst>
          </p:cNvPr>
          <p:cNvSpPr/>
          <p:nvPr/>
        </p:nvSpPr>
        <p:spPr>
          <a:xfrm>
            <a:off x="5517664" y="2641594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FE1749-A919-4A50-A674-8BF5FAB5540E}"/>
              </a:ext>
            </a:extLst>
          </p:cNvPr>
          <p:cNvSpPr/>
          <p:nvPr/>
        </p:nvSpPr>
        <p:spPr>
          <a:xfrm>
            <a:off x="5818556" y="2641593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E16636-20DD-4E8F-8DD9-C17B37D56122}"/>
              </a:ext>
            </a:extLst>
          </p:cNvPr>
          <p:cNvSpPr/>
          <p:nvPr/>
        </p:nvSpPr>
        <p:spPr>
          <a:xfrm>
            <a:off x="6119448" y="2641592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9F8E3C-98E4-4F49-B022-26402130D0FC}"/>
              </a:ext>
            </a:extLst>
          </p:cNvPr>
          <p:cNvSpPr/>
          <p:nvPr/>
        </p:nvSpPr>
        <p:spPr>
          <a:xfrm>
            <a:off x="6420340" y="2641591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8410BB-54C3-479C-924D-C003AB98C236}"/>
              </a:ext>
            </a:extLst>
          </p:cNvPr>
          <p:cNvSpPr/>
          <p:nvPr/>
        </p:nvSpPr>
        <p:spPr>
          <a:xfrm>
            <a:off x="6721232" y="2641590"/>
            <a:ext cx="296985" cy="2969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B1C61F-7A0F-4018-998E-F17778572E5C}"/>
              </a:ext>
            </a:extLst>
          </p:cNvPr>
          <p:cNvSpPr txBox="1"/>
          <p:nvPr/>
        </p:nvSpPr>
        <p:spPr>
          <a:xfrm>
            <a:off x="7721600" y="195384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 = 16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AD3DDE-56B9-4862-A6F1-0A2A22965E0A}"/>
              </a:ext>
            </a:extLst>
          </p:cNvPr>
          <p:cNvSpPr txBox="1"/>
          <p:nvPr/>
        </p:nvSpPr>
        <p:spPr>
          <a:xfrm>
            <a:off x="1484923" y="490024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(1,1,333,250)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19CAC5-8058-495A-B97E-1F73C805D992}"/>
              </a:ext>
            </a:extLst>
          </p:cNvPr>
          <p:cNvSpPr txBox="1"/>
          <p:nvPr/>
        </p:nvSpPr>
        <p:spPr>
          <a:xfrm>
            <a:off x="5427003" y="31188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4C5010-34C4-4445-86AD-E65D397CCEB0}"/>
              </a:ext>
            </a:extLst>
          </p:cNvPr>
          <p:cNvSpPr txBox="1"/>
          <p:nvPr/>
        </p:nvSpPr>
        <p:spPr>
          <a:xfrm>
            <a:off x="5752084" y="5404338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(1,16,329,246)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8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신경망의 예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4E203A-5111-43BF-9171-424C0B81D2A9}"/>
              </a:ext>
            </a:extLst>
          </p:cNvPr>
          <p:cNvSpPr/>
          <p:nvPr/>
        </p:nvSpPr>
        <p:spPr>
          <a:xfrm>
            <a:off x="1065110" y="1166842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B96C34-9054-41B2-B2EC-4D84815A1117}"/>
              </a:ext>
            </a:extLst>
          </p:cNvPr>
          <p:cNvSpPr/>
          <p:nvPr/>
        </p:nvSpPr>
        <p:spPr>
          <a:xfrm>
            <a:off x="1065109" y="223240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D4FA02-D7C5-4242-B476-D9A59D298C31}"/>
              </a:ext>
            </a:extLst>
          </p:cNvPr>
          <p:cNvSpPr/>
          <p:nvPr/>
        </p:nvSpPr>
        <p:spPr>
          <a:xfrm>
            <a:off x="2665574" y="172721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6312C3-2A82-47B6-A5B2-2467CCC493C0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>
            <a:off x="1570297" y="1419436"/>
            <a:ext cx="1095277" cy="56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744635-DEB3-43BF-877B-3BA95FBB366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1570297" y="1979811"/>
            <a:ext cx="1095278" cy="50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/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6489DD-56CC-4C46-A6B5-CC3E398E5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1247501"/>
                <a:ext cx="388503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/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3A86EB-7F54-443A-B61E-1A30BE1B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2345251"/>
                <a:ext cx="394467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/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157AB-914E-451F-BD38-237C577C3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1328161"/>
                <a:ext cx="435376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/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20440F-D59B-4E97-947B-597634ED4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50" y="2251507"/>
                <a:ext cx="441339" cy="307777"/>
              </a:xfrm>
              <a:prstGeom prst="rect">
                <a:avLst/>
              </a:prstGeom>
              <a:blipFill>
                <a:blip r:embed="rId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/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0FBC60-DEAE-488E-A89D-79D55F35C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75" y="1840063"/>
                <a:ext cx="289695" cy="307777"/>
              </a:xfrm>
              <a:prstGeom prst="rect">
                <a:avLst/>
              </a:prstGeom>
              <a:blipFill>
                <a:blip r:embed="rId7"/>
                <a:stretch>
                  <a:fillRect l="-6383" r="-8511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96" y="4435523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맑은 고딕" panose="020B0503020000020004" pitchFamily="50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330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</a:rPr>
              <a:t>https://github.com/imguru-mooc/nlp_nighttime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437622" y="1176898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3428914" y="3788049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맑은 고딕" panose="020B0503020000020004" pitchFamily="50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600438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 w="381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87" y="1804209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/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B77ACAD-DCF8-41D5-AD63-D4737F42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168" y="3423831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/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A54F6E-FCC7-4ECF-B6C2-E97113B1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601" y="2714380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8" y="222132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/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BF19E8-8E29-42F2-888B-987E7792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6" y="5079742"/>
                <a:ext cx="5140923" cy="6499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/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A5A7E5-20C7-40E3-AC7D-317D24BC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52" y="5968110"/>
                <a:ext cx="5140923" cy="6499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684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0" y="5129569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 # (3,)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22" y="5234598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5932925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36" y="5501068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88" y="4036842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/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A7DE21-BC48-493A-A1DE-933A3AA5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34" y="4925877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/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C5CDC34-3F12-45B3-95E1-41D28BD9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181" y="3824820"/>
                <a:ext cx="549763" cy="490647"/>
              </a:xfrm>
              <a:prstGeom prst="rect">
                <a:avLst/>
              </a:prstGeom>
              <a:blipFill>
                <a:blip r:embed="rId32"/>
                <a:stretch>
                  <a:fillRect r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/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026635-051F-42DD-8AAE-EA7A4FB9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46" y="3599021"/>
                <a:ext cx="549763" cy="490647"/>
              </a:xfrm>
              <a:prstGeom prst="rect">
                <a:avLst/>
              </a:prstGeom>
              <a:blipFill>
                <a:blip r:embed="rId33"/>
                <a:stretch>
                  <a:fillRect r="-1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7940791" y="4830041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7321221" y="4848123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8732520" y="4850554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96E9F-13C5-4621-A556-CD11EF423C8D}"/>
              </a:ext>
            </a:extLst>
          </p:cNvPr>
          <p:cNvSpPr/>
          <p:nvPr/>
        </p:nvSpPr>
        <p:spPr>
          <a:xfrm rot="16200000">
            <a:off x="9601630" y="5212979"/>
            <a:ext cx="95675" cy="48521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4FD2FD-4D85-4647-B915-EC3ADBF21435}"/>
              </a:ext>
            </a:extLst>
          </p:cNvPr>
          <p:cNvSpPr/>
          <p:nvPr/>
        </p:nvSpPr>
        <p:spPr>
          <a:xfrm>
            <a:off x="9892074" y="4900056"/>
            <a:ext cx="95675" cy="8938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359CC-ECB1-47CB-B944-5BBB67AF608C}"/>
              </a:ext>
            </a:extLst>
          </p:cNvPr>
          <p:cNvSpPr/>
          <p:nvPr/>
        </p:nvSpPr>
        <p:spPr>
          <a:xfrm rot="2607335">
            <a:off x="9632930" y="4837643"/>
            <a:ext cx="95675" cy="69550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EDCCF97D-5618-4F65-842A-27DDF064B035}"/>
              </a:ext>
            </a:extLst>
          </p:cNvPr>
          <p:cNvSpPr/>
          <p:nvPr/>
        </p:nvSpPr>
        <p:spPr>
          <a:xfrm rot="10226111">
            <a:off x="9815366" y="5363871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470665AB-569D-47FA-BFF2-EEC577E0AA81}"/>
              </a:ext>
            </a:extLst>
          </p:cNvPr>
          <p:cNvSpPr/>
          <p:nvPr/>
        </p:nvSpPr>
        <p:spPr>
          <a:xfrm rot="15940568">
            <a:off x="9832053" y="529527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호 72">
            <a:extLst>
              <a:ext uri="{FF2B5EF4-FFF2-40B4-BE49-F238E27FC236}">
                <a16:creationId xmlns:a16="http://schemas.microsoft.com/office/drawing/2014/main" id="{B0C0C54D-5431-45A2-84B9-5EB08C50116C}"/>
              </a:ext>
            </a:extLst>
          </p:cNvPr>
          <p:cNvSpPr/>
          <p:nvPr/>
        </p:nvSpPr>
        <p:spPr>
          <a:xfrm rot="10226111">
            <a:off x="9832053" y="4958466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>
            <a:extLst>
              <a:ext uri="{FF2B5EF4-FFF2-40B4-BE49-F238E27FC236}">
                <a16:creationId xmlns:a16="http://schemas.microsoft.com/office/drawing/2014/main" id="{90013861-F0F3-4158-A739-9F4CBC60B474}"/>
              </a:ext>
            </a:extLst>
          </p:cNvPr>
          <p:cNvSpPr/>
          <p:nvPr/>
        </p:nvSpPr>
        <p:spPr>
          <a:xfrm rot="2437791">
            <a:off x="9470438" y="5291275"/>
            <a:ext cx="174266" cy="225520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98" y="1560811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7" y="3123656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94692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4" y="1279375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FD802-59AC-40FB-95B4-BED8A2C7307B}"/>
              </a:ext>
            </a:extLst>
          </p:cNvPr>
          <p:cNvCxnSpPr/>
          <p:nvPr/>
        </p:nvCxnSpPr>
        <p:spPr>
          <a:xfrm flipV="1">
            <a:off x="1289538" y="2649415"/>
            <a:ext cx="0" cy="2258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8417F6-2710-4B3F-864A-AB3E8974CA99}"/>
              </a:ext>
            </a:extLst>
          </p:cNvPr>
          <p:cNvCxnSpPr/>
          <p:nvPr/>
        </p:nvCxnSpPr>
        <p:spPr>
          <a:xfrm>
            <a:off x="906585" y="4634523"/>
            <a:ext cx="31574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338187-D92F-4022-B544-E8A48177981E}"/>
              </a:ext>
            </a:extLst>
          </p:cNvPr>
          <p:cNvCxnSpPr/>
          <p:nvPr/>
        </p:nvCxnSpPr>
        <p:spPr>
          <a:xfrm flipV="1">
            <a:off x="1172308" y="2782277"/>
            <a:ext cx="1023815" cy="2125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D9B523-8B18-44A8-B277-82D72302B952}"/>
              </a:ext>
            </a:extLst>
          </p:cNvPr>
          <p:cNvSpPr txBox="1"/>
          <p:nvPr/>
        </p:nvSpPr>
        <p:spPr>
          <a:xfrm>
            <a:off x="1841539" y="45128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12520-4620-41F8-91B9-1C26D15A788C}"/>
              </a:ext>
            </a:extLst>
          </p:cNvPr>
          <p:cNvSpPr txBox="1"/>
          <p:nvPr/>
        </p:nvSpPr>
        <p:spPr>
          <a:xfrm>
            <a:off x="851926" y="3109256"/>
            <a:ext cx="32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FFD43A-8AE0-4F8B-9A00-1DD3D1BB122C}"/>
              </a:ext>
            </a:extLst>
          </p:cNvPr>
          <p:cNvSpPr/>
          <p:nvPr/>
        </p:nvSpPr>
        <p:spPr>
          <a:xfrm>
            <a:off x="1867877" y="3251200"/>
            <a:ext cx="177779" cy="17777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40F7B-B544-4379-89F7-1488DA319D03}"/>
              </a:ext>
            </a:extLst>
          </p:cNvPr>
          <p:cNvSpPr txBox="1"/>
          <p:nvPr/>
        </p:nvSpPr>
        <p:spPr>
          <a:xfrm>
            <a:off x="934954" y="45128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/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32F7BC-5A9D-4653-A377-64A24BDCC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65" y="3660503"/>
                <a:ext cx="1089593" cy="369332"/>
              </a:xfrm>
              <a:prstGeom prst="rect">
                <a:avLst/>
              </a:prstGeom>
              <a:blipFill>
                <a:blip r:embed="rId4"/>
                <a:stretch>
                  <a:fillRect l="-1676" r="-111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141171" y="430441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190484" y="4287253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D771-A364-4ADE-B9BE-A15208C59F7E}"/>
              </a:ext>
            </a:extLst>
          </p:cNvPr>
          <p:cNvSpPr txBox="1"/>
          <p:nvPr/>
        </p:nvSpPr>
        <p:spPr>
          <a:xfrm>
            <a:off x="797169" y="379827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 차분 미분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119328-11F6-4703-83F0-D79AFC827308}"/>
              </a:ext>
            </a:extLst>
          </p:cNvPr>
          <p:cNvSpPr txBox="1"/>
          <p:nvPr/>
        </p:nvSpPr>
        <p:spPr>
          <a:xfrm>
            <a:off x="5959855" y="3743251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 차분 미분</a:t>
            </a:r>
          </a:p>
        </p:txBody>
      </p: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640813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75308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/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90818A-8269-480F-B736-F5843B00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7" y="1620135"/>
                <a:ext cx="1094723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29F2C7-574D-45CF-A2BE-456B50678E58}"/>
              </a:ext>
            </a:extLst>
          </p:cNvPr>
          <p:cNvCxnSpPr/>
          <p:nvPr/>
        </p:nvCxnSpPr>
        <p:spPr>
          <a:xfrm>
            <a:off x="6275518" y="417196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E8CB0E5-4264-4E79-81AF-3E2ECD67CF14}"/>
              </a:ext>
            </a:extLst>
          </p:cNvPr>
          <p:cNvSpPr/>
          <p:nvPr/>
        </p:nvSpPr>
        <p:spPr>
          <a:xfrm>
            <a:off x="7030016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DF22E8-9772-4DAE-819A-9963A50DA6B0}"/>
              </a:ext>
            </a:extLst>
          </p:cNvPr>
          <p:cNvCxnSpPr/>
          <p:nvPr/>
        </p:nvCxnSpPr>
        <p:spPr>
          <a:xfrm>
            <a:off x="7639779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90F81D1-7D8A-4A19-ACC2-D16818157B59}"/>
              </a:ext>
            </a:extLst>
          </p:cNvPr>
          <p:cNvSpPr/>
          <p:nvPr/>
        </p:nvSpPr>
        <p:spPr>
          <a:xfrm>
            <a:off x="7532658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C3BA87C-6B1C-4F74-9E49-5257395E2BF1}"/>
              </a:ext>
            </a:extLst>
          </p:cNvPr>
          <p:cNvSpPr/>
          <p:nvPr/>
        </p:nvSpPr>
        <p:spPr>
          <a:xfrm>
            <a:off x="8344519" y="4083098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BBC5872-8F26-4D23-8ED6-65DF265205A1}"/>
              </a:ext>
            </a:extLst>
          </p:cNvPr>
          <p:cNvSpPr/>
          <p:nvPr/>
        </p:nvSpPr>
        <p:spPr>
          <a:xfrm>
            <a:off x="8847162" y="4090353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D6C6081-C2AC-4DA3-B6FF-88D5D83267E7}"/>
              </a:ext>
            </a:extLst>
          </p:cNvPr>
          <p:cNvCxnSpPr/>
          <p:nvPr/>
        </p:nvCxnSpPr>
        <p:spPr>
          <a:xfrm>
            <a:off x="8961887" y="4165417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78192C3-5B67-486B-BD82-E1F924F13EC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046817" y="4079490"/>
            <a:ext cx="502642" cy="32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EF4661-3D7D-4094-9863-3C5F122E3E19}"/>
              </a:ext>
            </a:extLst>
          </p:cNvPr>
          <p:cNvCxnSpPr>
            <a:cxnSpLocks/>
            <a:stCxn id="38" idx="0"/>
            <a:endCxn id="40" idx="0"/>
          </p:cNvCxnSpPr>
          <p:nvPr/>
        </p:nvCxnSpPr>
        <p:spPr>
          <a:xfrm>
            <a:off x="8401882" y="4083098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4DE8CD-1013-48EB-A919-75510541D170}"/>
              </a:ext>
            </a:extLst>
          </p:cNvPr>
          <p:cNvSpPr txBox="1"/>
          <p:nvPr/>
        </p:nvSpPr>
        <p:spPr>
          <a:xfrm>
            <a:off x="5809735" y="3927329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6ED2C5-B0D7-45AE-975D-C917BE685C2F}"/>
              </a:ext>
            </a:extLst>
          </p:cNvPr>
          <p:cNvSpPr txBox="1"/>
          <p:nvPr/>
        </p:nvSpPr>
        <p:spPr>
          <a:xfrm>
            <a:off x="9712761" y="39153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861808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44339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맑은 고딕" panose="020B0503020000020004" pitchFamily="50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맑은 고딕" panose="020B0503020000020004" pitchFamily="50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02406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186868" y="1083699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485866" y="249315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</p:cNvCxnSpPr>
          <p:nvPr/>
        </p:nvCxnSpPr>
        <p:spPr>
          <a:xfrm>
            <a:off x="3509912" y="5232348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32" y="5375277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37976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322EBA4B-F44F-4CE8-BDC6-A9CCD4208E7A}"/>
              </a:ext>
            </a:extLst>
          </p:cNvPr>
          <p:cNvSpPr/>
          <p:nvPr/>
        </p:nvSpPr>
        <p:spPr>
          <a:xfrm>
            <a:off x="6828223" y="1487152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5D02F1-BE01-427B-8A23-6FA7AA9D9C64}"/>
              </a:ext>
            </a:extLst>
          </p:cNvPr>
          <p:cNvCxnSpPr/>
          <p:nvPr/>
        </p:nvCxnSpPr>
        <p:spPr>
          <a:xfrm flipV="1">
            <a:off x="6400800" y="844062"/>
            <a:ext cx="1301420" cy="1124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D34B6-673C-4148-8439-4F460E2DE85F}"/>
              </a:ext>
            </a:extLst>
          </p:cNvPr>
          <p:cNvSpPr/>
          <p:nvPr/>
        </p:nvSpPr>
        <p:spPr>
          <a:xfrm>
            <a:off x="-242277" y="449912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0B722C-ACC2-409D-92A4-37ABE85CB4DE}"/>
              </a:ext>
            </a:extLst>
          </p:cNvPr>
          <p:cNvSpPr/>
          <p:nvPr/>
        </p:nvSpPr>
        <p:spPr>
          <a:xfrm>
            <a:off x="231490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1D3DC4-C74C-4B2A-A6AB-452C7E166722}"/>
              </a:ext>
            </a:extLst>
          </p:cNvPr>
          <p:cNvSpPr/>
          <p:nvPr/>
        </p:nvSpPr>
        <p:spPr>
          <a:xfrm>
            <a:off x="721277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ADF70C-3C1A-4F9A-8689-A191EA032018}"/>
              </a:ext>
            </a:extLst>
          </p:cNvPr>
          <p:cNvSpPr/>
          <p:nvPr/>
        </p:nvSpPr>
        <p:spPr>
          <a:xfrm>
            <a:off x="1211064" y="449912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A7ACDE-97C5-459E-9DBE-FC01DB376F34}"/>
              </a:ext>
            </a:extLst>
          </p:cNvPr>
          <p:cNvSpPr/>
          <p:nvPr/>
        </p:nvSpPr>
        <p:spPr>
          <a:xfrm>
            <a:off x="3835135" y="447741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CF74A6-3A66-4075-B0C1-0602B1B6650B}"/>
              </a:ext>
            </a:extLst>
          </p:cNvPr>
          <p:cNvSpPr/>
          <p:nvPr/>
        </p:nvSpPr>
        <p:spPr>
          <a:xfrm>
            <a:off x="4308902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2DD7E69-A0AD-41F5-B725-9556014D41BA}"/>
              </a:ext>
            </a:extLst>
          </p:cNvPr>
          <p:cNvSpPr/>
          <p:nvPr/>
        </p:nvSpPr>
        <p:spPr>
          <a:xfrm>
            <a:off x="4798689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6635BD-7320-400B-A250-32F982145B96}"/>
              </a:ext>
            </a:extLst>
          </p:cNvPr>
          <p:cNvSpPr/>
          <p:nvPr/>
        </p:nvSpPr>
        <p:spPr>
          <a:xfrm>
            <a:off x="5288476" y="447741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99E9A1-BCDA-4417-9790-50DAC12B0FCD}"/>
              </a:ext>
            </a:extLst>
          </p:cNvPr>
          <p:cNvSpPr/>
          <p:nvPr/>
        </p:nvSpPr>
        <p:spPr>
          <a:xfrm>
            <a:off x="4256940" y="6105477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EF0107-3F8E-4F31-890A-C04C09B1A83D}"/>
              </a:ext>
            </a:extLst>
          </p:cNvPr>
          <p:cNvSpPr/>
          <p:nvPr/>
        </p:nvSpPr>
        <p:spPr>
          <a:xfrm>
            <a:off x="4730707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29A2F4-D0C7-4A25-AFF3-9A8B210847C0}"/>
              </a:ext>
            </a:extLst>
          </p:cNvPr>
          <p:cNvSpPr/>
          <p:nvPr/>
        </p:nvSpPr>
        <p:spPr>
          <a:xfrm>
            <a:off x="5220494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505CE5-4371-443A-BE1E-8ED3FEE44DDE}"/>
              </a:ext>
            </a:extLst>
          </p:cNvPr>
          <p:cNvSpPr/>
          <p:nvPr/>
        </p:nvSpPr>
        <p:spPr>
          <a:xfrm>
            <a:off x="5710281" y="61054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3298370-B032-4232-A327-CF033BDAC64B}"/>
              </a:ext>
            </a:extLst>
          </p:cNvPr>
          <p:cNvSpPr/>
          <p:nvPr/>
        </p:nvSpPr>
        <p:spPr>
          <a:xfrm>
            <a:off x="-170368" y="610349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2C5E67-E16F-4AEE-B4F7-0B639C8FC626}"/>
              </a:ext>
            </a:extLst>
          </p:cNvPr>
          <p:cNvSpPr/>
          <p:nvPr/>
        </p:nvSpPr>
        <p:spPr>
          <a:xfrm>
            <a:off x="303399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0099089-71B3-4B88-B380-B1B9E4739092}"/>
              </a:ext>
            </a:extLst>
          </p:cNvPr>
          <p:cNvSpPr/>
          <p:nvPr/>
        </p:nvSpPr>
        <p:spPr>
          <a:xfrm>
            <a:off x="793186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CFCE1E-249D-4588-9F1D-A867254556B0}"/>
              </a:ext>
            </a:extLst>
          </p:cNvPr>
          <p:cNvSpPr/>
          <p:nvPr/>
        </p:nvSpPr>
        <p:spPr>
          <a:xfrm>
            <a:off x="1282973" y="6103489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CA69EBC-3A4E-4627-8485-3B2E69020DBF}"/>
              </a:ext>
            </a:extLst>
          </p:cNvPr>
          <p:cNvSpPr/>
          <p:nvPr/>
        </p:nvSpPr>
        <p:spPr>
          <a:xfrm>
            <a:off x="5604080" y="1901110"/>
            <a:ext cx="130184" cy="13018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16D2792-F2C6-4EA1-A745-957E681D5A6D}"/>
              </a:ext>
            </a:extLst>
          </p:cNvPr>
          <p:cNvCxnSpPr>
            <a:cxnSpLocks/>
          </p:cNvCxnSpPr>
          <p:nvPr/>
        </p:nvCxnSpPr>
        <p:spPr>
          <a:xfrm>
            <a:off x="4533803" y="1961657"/>
            <a:ext cx="1866996" cy="4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/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702154-D5B1-4775-B4E0-31E7B55A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597" y="5450254"/>
                <a:ext cx="69342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/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CFCE2C4-8A6C-476D-B44B-7EB3382C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65" y="5450254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>
            <a:extLst>
              <a:ext uri="{FF2B5EF4-FFF2-40B4-BE49-F238E27FC236}">
                <a16:creationId xmlns:a16="http://schemas.microsoft.com/office/drawing/2014/main" id="{F0404628-EC0E-4493-936B-DBD38B8CEEE4}"/>
              </a:ext>
            </a:extLst>
          </p:cNvPr>
          <p:cNvSpPr/>
          <p:nvPr/>
        </p:nvSpPr>
        <p:spPr>
          <a:xfrm>
            <a:off x="2090327" y="6363776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47AC5F0-E653-485C-A651-72A5ADE4E378}"/>
              </a:ext>
            </a:extLst>
          </p:cNvPr>
          <p:cNvSpPr/>
          <p:nvPr/>
        </p:nvSpPr>
        <p:spPr>
          <a:xfrm>
            <a:off x="2564094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9C8852-DF2D-4A35-9BF6-E4114BE476BF}"/>
              </a:ext>
            </a:extLst>
          </p:cNvPr>
          <p:cNvSpPr/>
          <p:nvPr/>
        </p:nvSpPr>
        <p:spPr>
          <a:xfrm>
            <a:off x="3053881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C37494F-7F29-410C-8376-9AA3B65B2653}"/>
              </a:ext>
            </a:extLst>
          </p:cNvPr>
          <p:cNvSpPr/>
          <p:nvPr/>
        </p:nvSpPr>
        <p:spPr>
          <a:xfrm>
            <a:off x="3543668" y="636377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BB59809B-BA17-4577-9F06-A8C1D94E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525" y="3261326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미분의 특성은 포워드시 음수 였던 </a:t>
            </a:r>
            <a:endParaRPr lang="en-US" altLang="ko-KR" sz="2000" b="1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자리를 기억하는 것이다</a:t>
            </a:r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690563" y="1459230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17951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350E2-A348-4FEF-9AFB-D5800B33E18A}"/>
              </a:ext>
            </a:extLst>
          </p:cNvPr>
          <p:cNvSpPr/>
          <p:nvPr/>
        </p:nvSpPr>
        <p:spPr>
          <a:xfrm>
            <a:off x="6488036" y="3393862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D3A5EA-19A0-4C9C-87ED-03600AE2D9BA}"/>
              </a:ext>
            </a:extLst>
          </p:cNvPr>
          <p:cNvSpPr/>
          <p:nvPr/>
        </p:nvSpPr>
        <p:spPr>
          <a:xfrm>
            <a:off x="6961803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FE311-EF79-49A0-891D-F68647CD2BDA}"/>
              </a:ext>
            </a:extLst>
          </p:cNvPr>
          <p:cNvSpPr/>
          <p:nvPr/>
        </p:nvSpPr>
        <p:spPr>
          <a:xfrm>
            <a:off x="7451590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F0DA33-86A0-41B0-9FC9-EBC99EE76A36}"/>
              </a:ext>
            </a:extLst>
          </p:cNvPr>
          <p:cNvSpPr/>
          <p:nvPr/>
        </p:nvSpPr>
        <p:spPr>
          <a:xfrm>
            <a:off x="7941377" y="339386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4DF01-18B5-498C-A668-1886418494BD}"/>
              </a:ext>
            </a:extLst>
          </p:cNvPr>
          <p:cNvSpPr txBox="1"/>
          <p:nvPr/>
        </p:nvSpPr>
        <p:spPr>
          <a:xfrm>
            <a:off x="6101210" y="3333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A9759-B377-4519-8918-F992406ED402}"/>
              </a:ext>
            </a:extLst>
          </p:cNvPr>
          <p:cNvSpPr txBox="1"/>
          <p:nvPr/>
        </p:nvSpPr>
        <p:spPr>
          <a:xfrm>
            <a:off x="4741863" y="384402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59666-1180-447D-802E-F1D9EF6C8176}"/>
              </a:ext>
            </a:extLst>
          </p:cNvPr>
          <p:cNvSpPr/>
          <p:nvPr/>
        </p:nvSpPr>
        <p:spPr>
          <a:xfrm>
            <a:off x="6488036" y="38591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4175B8-A054-4F0E-B5F1-AF7F4A594217}"/>
              </a:ext>
            </a:extLst>
          </p:cNvPr>
          <p:cNvSpPr/>
          <p:nvPr/>
        </p:nvSpPr>
        <p:spPr>
          <a:xfrm>
            <a:off x="6961803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32724-6F9A-4452-BD59-ADA2F4AD8B2E}"/>
              </a:ext>
            </a:extLst>
          </p:cNvPr>
          <p:cNvSpPr/>
          <p:nvPr/>
        </p:nvSpPr>
        <p:spPr>
          <a:xfrm>
            <a:off x="7451590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2E484B-DC33-4617-9B93-B17304BCD7D0}"/>
              </a:ext>
            </a:extLst>
          </p:cNvPr>
          <p:cNvSpPr/>
          <p:nvPr/>
        </p:nvSpPr>
        <p:spPr>
          <a:xfrm>
            <a:off x="7941377" y="38591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B52547-D724-4284-84C5-1EDC5E47E103}"/>
              </a:ext>
            </a:extLst>
          </p:cNvPr>
          <p:cNvSpPr/>
          <p:nvPr/>
        </p:nvSpPr>
        <p:spPr>
          <a:xfrm>
            <a:off x="6488036" y="4324945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1EDC5-22C9-4677-AE13-455F971D7857}"/>
              </a:ext>
            </a:extLst>
          </p:cNvPr>
          <p:cNvSpPr/>
          <p:nvPr/>
        </p:nvSpPr>
        <p:spPr>
          <a:xfrm>
            <a:off x="6961803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06423C-EE8A-4036-9F47-EDA7A69FF7D9}"/>
              </a:ext>
            </a:extLst>
          </p:cNvPr>
          <p:cNvSpPr/>
          <p:nvPr/>
        </p:nvSpPr>
        <p:spPr>
          <a:xfrm>
            <a:off x="7451590" y="4324944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54C53A-F3D7-4C7D-AC00-D4A7FBC15D52}"/>
              </a:ext>
            </a:extLst>
          </p:cNvPr>
          <p:cNvSpPr/>
          <p:nvPr/>
        </p:nvSpPr>
        <p:spPr>
          <a:xfrm>
            <a:off x="7941377" y="4324944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F7F738-59D1-4E99-A161-5B78D2B71FBE}"/>
              </a:ext>
            </a:extLst>
          </p:cNvPr>
          <p:cNvSpPr txBox="1"/>
          <p:nvPr/>
        </p:nvSpPr>
        <p:spPr>
          <a:xfrm>
            <a:off x="5746643" y="429492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322F91-0761-40E0-8311-C6B1B36A8470}"/>
              </a:ext>
            </a:extLst>
          </p:cNvPr>
          <p:cNvSpPr txBox="1"/>
          <p:nvPr/>
        </p:nvSpPr>
        <p:spPr>
          <a:xfrm>
            <a:off x="4599770" y="571315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out[[0 1 0 1]] =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DBA0A2-6145-45C9-86D9-A4C42BC51E04}"/>
              </a:ext>
            </a:extLst>
          </p:cNvPr>
          <p:cNvSpPr txBox="1"/>
          <p:nvPr/>
        </p:nvSpPr>
        <p:spPr>
          <a:xfrm>
            <a:off x="4429852" y="6203914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dout[[0 1 0 1]] = 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E33411-8BBB-49CA-B5DA-77CC91F0775E}"/>
              </a:ext>
            </a:extLst>
          </p:cNvPr>
          <p:cNvSpPr/>
          <p:nvPr/>
        </p:nvSpPr>
        <p:spPr>
          <a:xfrm>
            <a:off x="6482793" y="5004041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1E449D-95A7-436A-8DA7-E632A91C6D32}"/>
              </a:ext>
            </a:extLst>
          </p:cNvPr>
          <p:cNvSpPr/>
          <p:nvPr/>
        </p:nvSpPr>
        <p:spPr>
          <a:xfrm>
            <a:off x="6956560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71A790-7D18-417A-B5BC-8750B75AE9F7}"/>
              </a:ext>
            </a:extLst>
          </p:cNvPr>
          <p:cNvSpPr/>
          <p:nvPr/>
        </p:nvSpPr>
        <p:spPr>
          <a:xfrm>
            <a:off x="7446347" y="5004040"/>
            <a:ext cx="479010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93AF3D-EF1C-4EAC-A83A-AA37E55D270F}"/>
              </a:ext>
            </a:extLst>
          </p:cNvPr>
          <p:cNvSpPr/>
          <p:nvPr/>
        </p:nvSpPr>
        <p:spPr>
          <a:xfrm>
            <a:off x="7936134" y="5004040"/>
            <a:ext cx="479010" cy="40163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61413-6049-46FF-9DC2-D4B361C40FB9}"/>
              </a:ext>
            </a:extLst>
          </p:cNvPr>
          <p:cNvSpPr txBox="1"/>
          <p:nvPr/>
        </p:nvSpPr>
        <p:spPr>
          <a:xfrm>
            <a:off x="5626505" y="498650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맑은 고딕" panose="020B0503020000020004" pitchFamily="50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맑은 고딕" panose="020B0503020000020004" pitchFamily="50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65513</TotalTime>
  <Words>17319</Words>
  <Application>Microsoft Office PowerPoint</Application>
  <PresentationFormat>사용자 지정</PresentationFormat>
  <Paragraphs>5629</Paragraphs>
  <Slides>200</Slides>
  <Notes>169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200</vt:i4>
      </vt:variant>
    </vt:vector>
  </HeadingPairs>
  <TitlesOfParts>
    <vt:vector size="212" baseType="lpstr">
      <vt:lpstr>고도 M</vt:lpstr>
      <vt:lpstr>Microsoft Sans Serif</vt:lpstr>
      <vt:lpstr>맑은 고딕</vt:lpstr>
      <vt:lpstr>맑은 고딕</vt:lpstr>
      <vt:lpstr>Candara</vt:lpstr>
      <vt:lpstr>Cambria Math</vt:lpstr>
      <vt:lpstr>Consolas</vt:lpstr>
      <vt:lpstr>굴림</vt:lpstr>
      <vt:lpstr>나눔고딕 Bold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user</cp:lastModifiedBy>
  <cp:revision>3634</cp:revision>
  <dcterms:created xsi:type="dcterms:W3CDTF">2008-02-04T08:04:25Z</dcterms:created>
  <dcterms:modified xsi:type="dcterms:W3CDTF">2021-02-19T13:19:20Z</dcterms:modified>
</cp:coreProperties>
</file>